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4"/>
  </p:notesMasterIdLst>
  <p:sldIdLst>
    <p:sldId id="256" r:id="rId2"/>
    <p:sldId id="257" r:id="rId3"/>
    <p:sldId id="259" r:id="rId4"/>
    <p:sldId id="271" r:id="rId5"/>
    <p:sldId id="267" r:id="rId6"/>
    <p:sldId id="268" r:id="rId7"/>
    <p:sldId id="260" r:id="rId8"/>
    <p:sldId id="262" r:id="rId9"/>
    <p:sldId id="264" r:id="rId10"/>
    <p:sldId id="270" r:id="rId11"/>
    <p:sldId id="266"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B849C7-FB91-7BDD-A060-E5F6A11A6907}" v="904" dt="2025-02-19T02:14:49.504"/>
    <p1510:client id="{45FAA697-8794-7894-A9AC-9FE3CF0B9845}" v="131" dt="2025-02-18T22:01:31.772"/>
    <p1510:client id="{AE31AC5E-D127-EB67-3187-3757C7E0C9EA}" v="520" dt="2025-02-19T01:53:56.610"/>
    <p1510:client id="{D2B41283-68BF-4950-B27E-286A7122BB0B}" v="223" dt="2025-02-19T01:43:12.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AE31AC5E-D127-EB67-3187-3757C7E0C9EA}"/>
    <pc:docChg chg="modSld">
      <pc:chgData name="Guest User" userId="" providerId="Windows Live" clId="Web-{AE31AC5E-D127-EB67-3187-3757C7E0C9EA}" dt="2025-02-19T01:53:54.485" v="905"/>
      <pc:docMkLst>
        <pc:docMk/>
      </pc:docMkLst>
      <pc:sldChg chg="modSp modNotes">
        <pc:chgData name="Guest User" userId="" providerId="Windows Live" clId="Web-{AE31AC5E-D127-EB67-3187-3757C7E0C9EA}" dt="2025-02-19T01:53:54.485" v="905"/>
        <pc:sldMkLst>
          <pc:docMk/>
          <pc:sldMk cId="3857941403" sldId="270"/>
        </pc:sldMkLst>
        <pc:spChg chg="mod">
          <ac:chgData name="Guest User" userId="" providerId="Windows Live" clId="Web-{AE31AC5E-D127-EB67-3187-3757C7E0C9EA}" dt="2025-02-19T01:45:21.264" v="896" actId="1076"/>
          <ac:spMkLst>
            <pc:docMk/>
            <pc:sldMk cId="3857941403" sldId="270"/>
            <ac:spMk id="2" creationId="{15E061ED-76F9-CCE7-574A-46396ABAE3BE}"/>
          </ac:spMkLst>
        </pc:spChg>
        <pc:spChg chg="mod">
          <ac:chgData name="Guest User" userId="" providerId="Windows Live" clId="Web-{AE31AC5E-D127-EB67-3187-3757C7E0C9EA}" dt="2025-02-19T01:46:13.188" v="900" actId="20577"/>
          <ac:spMkLst>
            <pc:docMk/>
            <pc:sldMk cId="3857941403" sldId="270"/>
            <ac:spMk id="3" creationId="{C4E225DD-1C93-9C14-8AA3-1A2FBE088B65}"/>
          </ac:spMkLst>
        </pc:spChg>
      </pc:sldChg>
    </pc:docChg>
  </pc:docChgLst>
  <pc:docChgLst>
    <pc:chgData name="Guest User" providerId="Windows Live" clId="Web-{45FAA697-8794-7894-A9AC-9FE3CF0B9845}"/>
    <pc:docChg chg="addSld modSld">
      <pc:chgData name="Guest User" userId="" providerId="Windows Live" clId="Web-{45FAA697-8794-7894-A9AC-9FE3CF0B9845}" dt="2025-02-18T22:01:31.772" v="129"/>
      <pc:docMkLst>
        <pc:docMk/>
      </pc:docMkLst>
      <pc:sldChg chg="modSp">
        <pc:chgData name="Guest User" userId="" providerId="Windows Live" clId="Web-{45FAA697-8794-7894-A9AC-9FE3CF0B9845}" dt="2025-02-18T21:55:20.403" v="57" actId="20577"/>
        <pc:sldMkLst>
          <pc:docMk/>
          <pc:sldMk cId="4284323516" sldId="260"/>
        </pc:sldMkLst>
        <pc:spChg chg="mod">
          <ac:chgData name="Guest User" userId="" providerId="Windows Live" clId="Web-{45FAA697-8794-7894-A9AC-9FE3CF0B9845}" dt="2025-02-18T21:55:20.403" v="57" actId="20577"/>
          <ac:spMkLst>
            <pc:docMk/>
            <pc:sldMk cId="4284323516" sldId="260"/>
            <ac:spMk id="3" creationId="{F4F60F19-3DD4-FE39-B4CC-AB589A091644}"/>
          </ac:spMkLst>
        </pc:spChg>
      </pc:sldChg>
      <pc:sldChg chg="addSp delSp modSp">
        <pc:chgData name="Guest User" userId="" providerId="Windows Live" clId="Web-{45FAA697-8794-7894-A9AC-9FE3CF0B9845}" dt="2025-02-18T21:57:22.380" v="78" actId="14100"/>
        <pc:sldMkLst>
          <pc:docMk/>
          <pc:sldMk cId="299367752" sldId="261"/>
        </pc:sldMkLst>
        <pc:spChg chg="mod">
          <ac:chgData name="Guest User" userId="" providerId="Windows Live" clId="Web-{45FAA697-8794-7894-A9AC-9FE3CF0B9845}" dt="2025-02-18T21:57:22.380" v="78" actId="14100"/>
          <ac:spMkLst>
            <pc:docMk/>
            <pc:sldMk cId="299367752" sldId="261"/>
            <ac:spMk id="2" creationId="{9E1263BD-B329-AE88-6054-C629CC769A19}"/>
          </ac:spMkLst>
        </pc:spChg>
        <pc:spChg chg="del mod">
          <ac:chgData name="Guest User" userId="" providerId="Windows Live" clId="Web-{45FAA697-8794-7894-A9AC-9FE3CF0B9845}" dt="2025-02-18T21:56:45.877" v="60"/>
          <ac:spMkLst>
            <pc:docMk/>
            <pc:sldMk cId="299367752" sldId="261"/>
            <ac:spMk id="3" creationId="{A0BBA6CB-7050-3637-F178-30941B0CDD62}"/>
          </ac:spMkLst>
        </pc:spChg>
        <pc:picChg chg="add mod ord">
          <ac:chgData name="Guest User" userId="" providerId="Windows Live" clId="Web-{45FAA697-8794-7894-A9AC-9FE3CF0B9845}" dt="2025-02-18T21:56:45.877" v="60"/>
          <ac:picMkLst>
            <pc:docMk/>
            <pc:sldMk cId="299367752" sldId="261"/>
            <ac:picMk id="4" creationId="{AFB8578E-F16A-7F22-9BB7-900039EF5D2E}"/>
          </ac:picMkLst>
        </pc:picChg>
      </pc:sldChg>
      <pc:sldChg chg="modSp">
        <pc:chgData name="Guest User" userId="" providerId="Windows Live" clId="Web-{45FAA697-8794-7894-A9AC-9FE3CF0B9845}" dt="2025-02-18T21:59:55.562" v="126" actId="20577"/>
        <pc:sldMkLst>
          <pc:docMk/>
          <pc:sldMk cId="3995157754" sldId="262"/>
        </pc:sldMkLst>
        <pc:spChg chg="mod">
          <ac:chgData name="Guest User" userId="" providerId="Windows Live" clId="Web-{45FAA697-8794-7894-A9AC-9FE3CF0B9845}" dt="2025-02-18T21:59:55.562" v="126" actId="20577"/>
          <ac:spMkLst>
            <pc:docMk/>
            <pc:sldMk cId="3995157754" sldId="262"/>
            <ac:spMk id="3" creationId="{5362BF49-1FFE-0ACB-4332-3BA0DF18B9BE}"/>
          </ac:spMkLst>
        </pc:spChg>
      </pc:sldChg>
      <pc:sldChg chg="addSp delSp new">
        <pc:chgData name="Guest User" userId="" providerId="Windows Live" clId="Web-{45FAA697-8794-7894-A9AC-9FE3CF0B9845}" dt="2025-02-18T22:01:31.772" v="129"/>
        <pc:sldMkLst>
          <pc:docMk/>
          <pc:sldMk cId="3297181819" sldId="264"/>
        </pc:sldMkLst>
        <pc:spChg chg="add del">
          <ac:chgData name="Guest User" userId="" providerId="Windows Live" clId="Web-{45FAA697-8794-7894-A9AC-9FE3CF0B9845}" dt="2025-02-18T22:01:31.772" v="129"/>
          <ac:spMkLst>
            <pc:docMk/>
            <pc:sldMk cId="3297181819" sldId="264"/>
            <ac:spMk id="4" creationId="{A91398BC-B030-0D46-0F04-8338008503F2}"/>
          </ac:spMkLst>
        </pc:spChg>
      </pc:sldChg>
    </pc:docChg>
  </pc:docChgLst>
  <pc:docChgLst>
    <pc:chgData name="Guest User" providerId="Windows Live" clId="Web-{9A6C5265-42C2-0C3C-8801-5115127A7299}"/>
    <pc:docChg chg="modSld">
      <pc:chgData name="Guest User" userId="" providerId="Windows Live" clId="Web-{9A6C5265-42C2-0C3C-8801-5115127A7299}" dt="2025-02-17T23:47:13.425" v="29" actId="1076"/>
      <pc:docMkLst>
        <pc:docMk/>
      </pc:docMkLst>
      <pc:sldChg chg="addSp delSp modSp">
        <pc:chgData name="Guest User" userId="" providerId="Windows Live" clId="Web-{9A6C5265-42C2-0C3C-8801-5115127A7299}" dt="2025-02-17T23:47:13.425" v="29" actId="1076"/>
        <pc:sldMkLst>
          <pc:docMk/>
          <pc:sldMk cId="484546862" sldId="257"/>
        </pc:sldMkLst>
        <pc:spChg chg="mod">
          <ac:chgData name="Guest User" userId="" providerId="Windows Live" clId="Web-{9A6C5265-42C2-0C3C-8801-5115127A7299}" dt="2025-02-17T23:34:52.420" v="18" actId="1076"/>
          <ac:spMkLst>
            <pc:docMk/>
            <pc:sldMk cId="484546862" sldId="257"/>
            <ac:spMk id="2" creationId="{20F43069-174E-1238-382F-3B8F4761B81A}"/>
          </ac:spMkLst>
        </pc:spChg>
        <pc:spChg chg="mod">
          <ac:chgData name="Guest User" userId="" providerId="Windows Live" clId="Web-{9A6C5265-42C2-0C3C-8801-5115127A7299}" dt="2025-02-17T23:34:57.732" v="19" actId="14100"/>
          <ac:spMkLst>
            <pc:docMk/>
            <pc:sldMk cId="484546862" sldId="257"/>
            <ac:spMk id="351" creationId="{C7AE9B4C-0EA0-65B3-4136-94658B00D378}"/>
          </ac:spMkLst>
        </pc:spChg>
        <pc:picChg chg="add mod">
          <ac:chgData name="Guest User" userId="" providerId="Windows Live" clId="Web-{9A6C5265-42C2-0C3C-8801-5115127A7299}" dt="2025-02-17T23:47:13.425" v="29" actId="1076"/>
          <ac:picMkLst>
            <pc:docMk/>
            <pc:sldMk cId="484546862" sldId="257"/>
            <ac:picMk id="3" creationId="{3FB130A5-B92D-CB9F-AF94-CFD48246E93B}"/>
          </ac:picMkLst>
        </pc:picChg>
        <pc:picChg chg="del mod">
          <ac:chgData name="Guest User" userId="" providerId="Windows Live" clId="Web-{9A6C5265-42C2-0C3C-8801-5115127A7299}" dt="2025-02-17T23:47:08.831" v="27"/>
          <ac:picMkLst>
            <pc:docMk/>
            <pc:sldMk cId="484546862" sldId="257"/>
            <ac:picMk id="5" creationId="{F51AE9B8-6708-1FB1-2DC7-3F67A4A97C97}"/>
          </ac:picMkLst>
        </pc:picChg>
      </pc:sldChg>
      <pc:sldChg chg="modSp">
        <pc:chgData name="Guest User" userId="" providerId="Windows Live" clId="Web-{9A6C5265-42C2-0C3C-8801-5115127A7299}" dt="2025-02-17T23:39:45.312" v="25" actId="20577"/>
        <pc:sldMkLst>
          <pc:docMk/>
          <pc:sldMk cId="2071640303" sldId="258"/>
        </pc:sldMkLst>
        <pc:spChg chg="mod">
          <ac:chgData name="Guest User" userId="" providerId="Windows Live" clId="Web-{9A6C5265-42C2-0C3C-8801-5115127A7299}" dt="2025-02-17T23:39:45.312" v="25" actId="20577"/>
          <ac:spMkLst>
            <pc:docMk/>
            <pc:sldMk cId="2071640303" sldId="258"/>
            <ac:spMk id="3" creationId="{C6E8ECF1-7154-634E-910C-569E8C582CEF}"/>
          </ac:spMkLst>
        </pc:spChg>
      </pc:sldChg>
    </pc:docChg>
  </pc:docChgLst>
  <pc:docChgLst>
    <pc:chgData name="William Berry" userId="f97f2d35c0611d0a" providerId="LiveId" clId="{D2B41283-68BF-4950-B27E-286A7122BB0B}"/>
    <pc:docChg chg="undo custSel addSld delSld modSld">
      <pc:chgData name="William Berry" userId="f97f2d35c0611d0a" providerId="LiveId" clId="{D2B41283-68BF-4950-B27E-286A7122BB0B}" dt="2025-02-19T01:43:12.623" v="774" actId="20577"/>
      <pc:docMkLst>
        <pc:docMk/>
      </pc:docMkLst>
      <pc:sldChg chg="addSp delSp modSp mod chgLayout">
        <pc:chgData name="William Berry" userId="f97f2d35c0611d0a" providerId="LiveId" clId="{D2B41283-68BF-4950-B27E-286A7122BB0B}" dt="2025-02-14T00:07:17.313" v="293" actId="2711"/>
        <pc:sldMkLst>
          <pc:docMk/>
          <pc:sldMk cId="1536353273" sldId="256"/>
        </pc:sldMkLst>
        <pc:spChg chg="mod ord">
          <ac:chgData name="William Berry" userId="f97f2d35c0611d0a" providerId="LiveId" clId="{D2B41283-68BF-4950-B27E-286A7122BB0B}" dt="2025-02-14T00:07:08.741" v="292" actId="2711"/>
          <ac:spMkLst>
            <pc:docMk/>
            <pc:sldMk cId="1536353273" sldId="256"/>
            <ac:spMk id="2" creationId="{43BFD0CF-3832-B0C1-ACB4-406B19FDEC22}"/>
          </ac:spMkLst>
        </pc:spChg>
        <pc:spChg chg="mod ord">
          <ac:chgData name="William Berry" userId="f97f2d35c0611d0a" providerId="LiveId" clId="{D2B41283-68BF-4950-B27E-286A7122BB0B}" dt="2025-02-14T00:07:17.313" v="293" actId="2711"/>
          <ac:spMkLst>
            <pc:docMk/>
            <pc:sldMk cId="1536353273" sldId="256"/>
            <ac:spMk id="3" creationId="{9093673E-BFC9-3177-F7A6-F77C69AD7F76}"/>
          </ac:spMkLst>
        </pc:spChg>
        <pc:picChg chg="add mod">
          <ac:chgData name="William Berry" userId="f97f2d35c0611d0a" providerId="LiveId" clId="{D2B41283-68BF-4950-B27E-286A7122BB0B}" dt="2025-02-13T23:32:38.571" v="88" actId="1076"/>
          <ac:picMkLst>
            <pc:docMk/>
            <pc:sldMk cId="1536353273" sldId="256"/>
            <ac:picMk id="7" creationId="{932A4195-3B92-5A4B-F0C7-ADDD25F328FA}"/>
          </ac:picMkLst>
        </pc:picChg>
      </pc:sldChg>
      <pc:sldChg chg="addSp delSp modSp new mod setBg delDesignElem chgLayout">
        <pc:chgData name="William Berry" userId="f97f2d35c0611d0a" providerId="LiveId" clId="{D2B41283-68BF-4950-B27E-286A7122BB0B}" dt="2025-02-19T00:19:27.709" v="577" actId="255"/>
        <pc:sldMkLst>
          <pc:docMk/>
          <pc:sldMk cId="484546862" sldId="257"/>
        </pc:sldMkLst>
        <pc:spChg chg="mod ord">
          <ac:chgData name="William Berry" userId="f97f2d35c0611d0a" providerId="LiveId" clId="{D2B41283-68BF-4950-B27E-286A7122BB0B}" dt="2025-02-19T00:19:27.709" v="577" actId="255"/>
          <ac:spMkLst>
            <pc:docMk/>
            <pc:sldMk cId="484546862" sldId="257"/>
            <ac:spMk id="2" creationId="{20F43069-174E-1238-382F-3B8F4761B81A}"/>
          </ac:spMkLst>
        </pc:spChg>
        <pc:spChg chg="add mod">
          <ac:chgData name="William Berry" userId="f97f2d35c0611d0a" providerId="LiveId" clId="{D2B41283-68BF-4950-B27E-286A7122BB0B}" dt="2025-02-13T23:39:59.352" v="197" actId="20577"/>
          <ac:spMkLst>
            <pc:docMk/>
            <pc:sldMk cId="484546862" sldId="257"/>
            <ac:spMk id="351" creationId="{C7AE9B4C-0EA0-65B3-4136-94658B00D378}"/>
          </ac:spMkLst>
        </pc:spChg>
        <pc:picChg chg="add mod ord">
          <ac:chgData name="William Berry" userId="f97f2d35c0611d0a" providerId="LiveId" clId="{D2B41283-68BF-4950-B27E-286A7122BB0B}" dt="2025-02-13T23:37:38.622" v="191" actId="1076"/>
          <ac:picMkLst>
            <pc:docMk/>
            <pc:sldMk cId="484546862" sldId="257"/>
            <ac:picMk id="7" creationId="{9F08F7B7-355A-C2E5-F3DD-7D8A116489DF}"/>
          </ac:picMkLst>
        </pc:picChg>
        <pc:picChg chg="add mod ord">
          <ac:chgData name="William Berry" userId="f97f2d35c0611d0a" providerId="LiveId" clId="{D2B41283-68BF-4950-B27E-286A7122BB0B}" dt="2025-02-13T23:37:45.880" v="193" actId="1076"/>
          <ac:picMkLst>
            <pc:docMk/>
            <pc:sldMk cId="484546862" sldId="257"/>
            <ac:picMk id="11" creationId="{81DD3D53-FACD-3629-DDB3-BCC0D3F688A6}"/>
          </ac:picMkLst>
        </pc:picChg>
        <pc:picChg chg="add mod ord">
          <ac:chgData name="William Berry" userId="f97f2d35c0611d0a" providerId="LiveId" clId="{D2B41283-68BF-4950-B27E-286A7122BB0B}" dt="2025-02-13T23:36:00.076" v="122" actId="26606"/>
          <ac:picMkLst>
            <pc:docMk/>
            <pc:sldMk cId="484546862" sldId="257"/>
            <ac:picMk id="13" creationId="{03CC1744-0E5B-B19F-715C-F298D052771B}"/>
          </ac:picMkLst>
        </pc:picChg>
      </pc:sldChg>
      <pc:sldChg chg="modSp new mod">
        <pc:chgData name="William Berry" userId="f97f2d35c0611d0a" providerId="LiveId" clId="{D2B41283-68BF-4950-B27E-286A7122BB0B}" dt="2025-02-14T00:07:37.001" v="296" actId="2711"/>
        <pc:sldMkLst>
          <pc:docMk/>
          <pc:sldMk cId="2071640303" sldId="258"/>
        </pc:sldMkLst>
      </pc:sldChg>
      <pc:sldChg chg="modSp new mod">
        <pc:chgData name="William Berry" userId="f97f2d35c0611d0a" providerId="LiveId" clId="{D2B41283-68BF-4950-B27E-286A7122BB0B}" dt="2025-02-19T01:42:03.507" v="773" actId="20577"/>
        <pc:sldMkLst>
          <pc:docMk/>
          <pc:sldMk cId="2517103236" sldId="259"/>
        </pc:sldMkLst>
        <pc:spChg chg="mod">
          <ac:chgData name="William Berry" userId="f97f2d35c0611d0a" providerId="LiveId" clId="{D2B41283-68BF-4950-B27E-286A7122BB0B}" dt="2025-02-14T00:07:47.300" v="297" actId="2711"/>
          <ac:spMkLst>
            <pc:docMk/>
            <pc:sldMk cId="2517103236" sldId="259"/>
            <ac:spMk id="2" creationId="{A2026F70-73CB-D67C-E8F1-94C3B44515D1}"/>
          </ac:spMkLst>
        </pc:spChg>
        <pc:spChg chg="mod">
          <ac:chgData name="William Berry" userId="f97f2d35c0611d0a" providerId="LiveId" clId="{D2B41283-68BF-4950-B27E-286A7122BB0B}" dt="2025-02-19T01:42:03.507" v="773" actId="20577"/>
          <ac:spMkLst>
            <pc:docMk/>
            <pc:sldMk cId="2517103236" sldId="259"/>
            <ac:spMk id="3" creationId="{B7E5F5B9-91C5-9D7D-A792-C3D46C25D11F}"/>
          </ac:spMkLst>
        </pc:spChg>
      </pc:sldChg>
      <pc:sldChg chg="modSp new mod">
        <pc:chgData name="William Berry" userId="f97f2d35c0611d0a" providerId="LiveId" clId="{D2B41283-68BF-4950-B27E-286A7122BB0B}" dt="2025-02-19T00:25:04.677" v="612" actId="255"/>
        <pc:sldMkLst>
          <pc:docMk/>
          <pc:sldMk cId="4284323516" sldId="260"/>
        </pc:sldMkLst>
        <pc:spChg chg="mod">
          <ac:chgData name="William Berry" userId="f97f2d35c0611d0a" providerId="LiveId" clId="{D2B41283-68BF-4950-B27E-286A7122BB0B}" dt="2025-02-19T00:24:36.558" v="610" actId="20577"/>
          <ac:spMkLst>
            <pc:docMk/>
            <pc:sldMk cId="4284323516" sldId="260"/>
            <ac:spMk id="2" creationId="{A5A19D69-F2D5-A7F2-C4D3-76F42E54A0D8}"/>
          </ac:spMkLst>
        </pc:spChg>
        <pc:spChg chg="mod">
          <ac:chgData name="William Berry" userId="f97f2d35c0611d0a" providerId="LiveId" clId="{D2B41283-68BF-4950-B27E-286A7122BB0B}" dt="2025-02-19T00:25:04.677" v="612" actId="255"/>
          <ac:spMkLst>
            <pc:docMk/>
            <pc:sldMk cId="4284323516" sldId="260"/>
            <ac:spMk id="3" creationId="{F4F60F19-3DD4-FE39-B4CC-AB589A091644}"/>
          </ac:spMkLst>
        </pc:spChg>
      </pc:sldChg>
      <pc:sldChg chg="modSp new mod">
        <pc:chgData name="William Berry" userId="f97f2d35c0611d0a" providerId="LiveId" clId="{D2B41283-68BF-4950-B27E-286A7122BB0B}" dt="2025-02-18T23:31:17.661" v="566" actId="14100"/>
        <pc:sldMkLst>
          <pc:docMk/>
          <pc:sldMk cId="299367752" sldId="261"/>
        </pc:sldMkLst>
        <pc:picChg chg="mod">
          <ac:chgData name="William Berry" userId="f97f2d35c0611d0a" providerId="LiveId" clId="{D2B41283-68BF-4950-B27E-286A7122BB0B}" dt="2025-02-18T23:31:17.661" v="566" actId="14100"/>
          <ac:picMkLst>
            <pc:docMk/>
            <pc:sldMk cId="299367752" sldId="261"/>
            <ac:picMk id="4" creationId="{AFB8578E-F16A-7F22-9BB7-900039EF5D2E}"/>
          </ac:picMkLst>
        </pc:picChg>
      </pc:sldChg>
      <pc:sldChg chg="modSp new mod">
        <pc:chgData name="William Berry" userId="f97f2d35c0611d0a" providerId="LiveId" clId="{D2B41283-68BF-4950-B27E-286A7122BB0B}" dt="2025-02-19T00:25:35.503" v="614" actId="255"/>
        <pc:sldMkLst>
          <pc:docMk/>
          <pc:sldMk cId="3995157754" sldId="262"/>
        </pc:sldMkLst>
        <pc:spChg chg="mod">
          <ac:chgData name="William Berry" userId="f97f2d35c0611d0a" providerId="LiveId" clId="{D2B41283-68BF-4950-B27E-286A7122BB0B}" dt="2025-02-19T00:23:11.766" v="599" actId="255"/>
          <ac:spMkLst>
            <pc:docMk/>
            <pc:sldMk cId="3995157754" sldId="262"/>
            <ac:spMk id="2" creationId="{6147C441-0A1A-E0E9-B0FD-9FF7AC6B7A8A}"/>
          </ac:spMkLst>
        </pc:spChg>
        <pc:spChg chg="mod">
          <ac:chgData name="William Berry" userId="f97f2d35c0611d0a" providerId="LiveId" clId="{D2B41283-68BF-4950-B27E-286A7122BB0B}" dt="2025-02-19T00:25:35.503" v="614" actId="255"/>
          <ac:spMkLst>
            <pc:docMk/>
            <pc:sldMk cId="3995157754" sldId="262"/>
            <ac:spMk id="3" creationId="{5362BF49-1FFE-0ACB-4332-3BA0DF18B9BE}"/>
          </ac:spMkLst>
        </pc:spChg>
      </pc:sldChg>
      <pc:sldChg chg="addSp delSp modSp new mod">
        <pc:chgData name="William Berry" userId="f97f2d35c0611d0a" providerId="LiveId" clId="{D2B41283-68BF-4950-B27E-286A7122BB0B}" dt="2025-02-18T23:27:16.684" v="552" actId="14100"/>
        <pc:sldMkLst>
          <pc:docMk/>
          <pc:sldMk cId="3599510333" sldId="263"/>
        </pc:sldMkLst>
        <pc:spChg chg="add del mod">
          <ac:chgData name="William Berry" userId="f97f2d35c0611d0a" providerId="LiveId" clId="{D2B41283-68BF-4950-B27E-286A7122BB0B}" dt="2025-02-18T23:26:46.880" v="549"/>
          <ac:spMkLst>
            <pc:docMk/>
            <pc:sldMk cId="3599510333" sldId="263"/>
            <ac:spMk id="3" creationId="{D48BB4A3-7344-B001-8C6B-607144A774A5}"/>
          </ac:spMkLst>
        </pc:spChg>
        <pc:picChg chg="add mod">
          <ac:chgData name="William Berry" userId="f97f2d35c0611d0a" providerId="LiveId" clId="{D2B41283-68BF-4950-B27E-286A7122BB0B}" dt="2025-02-18T23:25:47.241" v="546"/>
          <ac:picMkLst>
            <pc:docMk/>
            <pc:sldMk cId="3599510333" sldId="263"/>
            <ac:picMk id="1026" creationId="{D98FEE90-2D5E-DF7B-DA71-B7671738B15B}"/>
          </ac:picMkLst>
        </pc:picChg>
        <pc:picChg chg="add mod">
          <ac:chgData name="William Berry" userId="f97f2d35c0611d0a" providerId="LiveId" clId="{D2B41283-68BF-4950-B27E-286A7122BB0B}" dt="2025-02-18T23:27:16.684" v="552" actId="14100"/>
          <ac:picMkLst>
            <pc:docMk/>
            <pc:sldMk cId="3599510333" sldId="263"/>
            <ac:picMk id="1028" creationId="{8811AADE-0198-7E7E-4701-C74A87E9D2A8}"/>
          </ac:picMkLst>
        </pc:picChg>
      </pc:sldChg>
      <pc:sldChg chg="modSp mod">
        <pc:chgData name="William Berry" userId="f97f2d35c0611d0a" providerId="LiveId" clId="{D2B41283-68BF-4950-B27E-286A7122BB0B}" dt="2025-02-19T00:26:19.142" v="619" actId="1076"/>
        <pc:sldMkLst>
          <pc:docMk/>
          <pc:sldMk cId="3297181819" sldId="264"/>
        </pc:sldMkLst>
        <pc:spChg chg="mod">
          <ac:chgData name="William Berry" userId="f97f2d35c0611d0a" providerId="LiveId" clId="{D2B41283-68BF-4950-B27E-286A7122BB0B}" dt="2025-02-19T00:25:55.887" v="616" actId="255"/>
          <ac:spMkLst>
            <pc:docMk/>
            <pc:sldMk cId="3297181819" sldId="264"/>
            <ac:spMk id="2" creationId="{88C48584-7935-D9BD-A995-AA40DA3DB3E5}"/>
          </ac:spMkLst>
        </pc:spChg>
        <pc:spChg chg="mod">
          <ac:chgData name="William Berry" userId="f97f2d35c0611d0a" providerId="LiveId" clId="{D2B41283-68BF-4950-B27E-286A7122BB0B}" dt="2025-02-19T00:26:19.142" v="619" actId="1076"/>
          <ac:spMkLst>
            <pc:docMk/>
            <pc:sldMk cId="3297181819" sldId="264"/>
            <ac:spMk id="3" creationId="{C938EC92-C08E-3686-1101-531825FAAF99}"/>
          </ac:spMkLst>
        </pc:spChg>
      </pc:sldChg>
      <pc:sldChg chg="addSp modSp new del setBg">
        <pc:chgData name="William Berry" userId="f97f2d35c0611d0a" providerId="LiveId" clId="{D2B41283-68BF-4950-B27E-286A7122BB0B}" dt="2025-02-18T23:33:23.599" v="571" actId="2696"/>
        <pc:sldMkLst>
          <pc:docMk/>
          <pc:sldMk cId="3080655428" sldId="265"/>
        </pc:sldMkLst>
        <pc:picChg chg="add mod">
          <ac:chgData name="William Berry" userId="f97f2d35c0611d0a" providerId="LiveId" clId="{D2B41283-68BF-4950-B27E-286A7122BB0B}" dt="2025-02-18T23:30:52.352" v="565" actId="1076"/>
          <ac:picMkLst>
            <pc:docMk/>
            <pc:sldMk cId="3080655428" sldId="265"/>
            <ac:picMk id="2050" creationId="{A2FE59A0-FA30-BB6B-A7D8-0FD193773823}"/>
          </ac:picMkLst>
        </pc:picChg>
      </pc:sldChg>
      <pc:sldChg chg="modSp new mod">
        <pc:chgData name="William Berry" userId="f97f2d35c0611d0a" providerId="LiveId" clId="{D2B41283-68BF-4950-B27E-286A7122BB0B}" dt="2025-02-19T00:52:57.008" v="751" actId="20577"/>
        <pc:sldMkLst>
          <pc:docMk/>
          <pc:sldMk cId="1008790347" sldId="266"/>
        </pc:sldMkLst>
        <pc:spChg chg="mod">
          <ac:chgData name="William Berry" userId="f97f2d35c0611d0a" providerId="LiveId" clId="{D2B41283-68BF-4950-B27E-286A7122BB0B}" dt="2025-02-19T00:26:41.361" v="620" actId="255"/>
          <ac:spMkLst>
            <pc:docMk/>
            <pc:sldMk cId="1008790347" sldId="266"/>
            <ac:spMk id="2" creationId="{4167C536-3FFB-7775-63F3-B2D39801C107}"/>
          </ac:spMkLst>
        </pc:spChg>
        <pc:spChg chg="mod">
          <ac:chgData name="William Berry" userId="f97f2d35c0611d0a" providerId="LiveId" clId="{D2B41283-68BF-4950-B27E-286A7122BB0B}" dt="2025-02-19T00:52:57.008" v="751" actId="20577"/>
          <ac:spMkLst>
            <pc:docMk/>
            <pc:sldMk cId="1008790347" sldId="266"/>
            <ac:spMk id="3" creationId="{2DC66D64-0D66-299F-6324-7E515E188CE9}"/>
          </ac:spMkLst>
        </pc:spChg>
      </pc:sldChg>
      <pc:sldChg chg="modSp mod">
        <pc:chgData name="William Berry" userId="f97f2d35c0611d0a" providerId="LiveId" clId="{D2B41283-68BF-4950-B27E-286A7122BB0B}" dt="2025-02-19T00:21:25.967" v="580" actId="2711"/>
        <pc:sldMkLst>
          <pc:docMk/>
          <pc:sldMk cId="1684625973" sldId="267"/>
        </pc:sldMkLst>
        <pc:spChg chg="mod">
          <ac:chgData name="William Berry" userId="f97f2d35c0611d0a" providerId="LiveId" clId="{D2B41283-68BF-4950-B27E-286A7122BB0B}" dt="2025-02-19T00:19:52.336" v="578" actId="255"/>
          <ac:spMkLst>
            <pc:docMk/>
            <pc:sldMk cId="1684625973" sldId="267"/>
            <ac:spMk id="2" creationId="{3F686B3E-6F21-9B82-458A-BEF15DA3F8DC}"/>
          </ac:spMkLst>
        </pc:spChg>
        <pc:spChg chg="mod">
          <ac:chgData name="William Berry" userId="f97f2d35c0611d0a" providerId="LiveId" clId="{D2B41283-68BF-4950-B27E-286A7122BB0B}" dt="2025-02-19T00:21:25.967" v="580" actId="2711"/>
          <ac:spMkLst>
            <pc:docMk/>
            <pc:sldMk cId="1684625973" sldId="267"/>
            <ac:spMk id="3" creationId="{DADE0050-759A-B74B-FFED-738AEAA4859B}"/>
          </ac:spMkLst>
        </pc:spChg>
      </pc:sldChg>
      <pc:sldChg chg="modSp mod">
        <pc:chgData name="William Berry" userId="f97f2d35c0611d0a" providerId="LiveId" clId="{D2B41283-68BF-4950-B27E-286A7122BB0B}" dt="2025-02-19T01:38:50.571" v="771" actId="20577"/>
        <pc:sldMkLst>
          <pc:docMk/>
          <pc:sldMk cId="1837953133" sldId="269"/>
        </pc:sldMkLst>
        <pc:spChg chg="mod">
          <ac:chgData name="William Berry" userId="f97f2d35c0611d0a" providerId="LiveId" clId="{D2B41283-68BF-4950-B27E-286A7122BB0B}" dt="2025-02-19T00:27:28.365" v="627" actId="255"/>
          <ac:spMkLst>
            <pc:docMk/>
            <pc:sldMk cId="1837953133" sldId="269"/>
            <ac:spMk id="2" creationId="{554CF714-B65D-1333-F78A-EF4A2CD31B57}"/>
          </ac:spMkLst>
        </pc:spChg>
        <pc:spChg chg="mod">
          <ac:chgData name="William Berry" userId="f97f2d35c0611d0a" providerId="LiveId" clId="{D2B41283-68BF-4950-B27E-286A7122BB0B}" dt="2025-02-19T01:38:50.571" v="771" actId="20577"/>
          <ac:spMkLst>
            <pc:docMk/>
            <pc:sldMk cId="1837953133" sldId="269"/>
            <ac:spMk id="3" creationId="{6977A564-3D27-6883-8957-D36912F54060}"/>
          </ac:spMkLst>
        </pc:spChg>
      </pc:sldChg>
      <pc:sldChg chg="modNotesTx">
        <pc:chgData name="William Berry" userId="f97f2d35c0611d0a" providerId="LiveId" clId="{D2B41283-68BF-4950-B27E-286A7122BB0B}" dt="2025-02-19T01:43:12.623" v="774" actId="20577"/>
        <pc:sldMkLst>
          <pc:docMk/>
          <pc:sldMk cId="3107744806" sldId="271"/>
        </pc:sldMkLst>
      </pc:sldChg>
    </pc:docChg>
  </pc:docChgLst>
  <pc:docChgLst>
    <pc:chgData name="Guest User" providerId="Windows Live" clId="Web-{3CB849C7-FB91-7BDD-A060-E5F6A11A6907}"/>
    <pc:docChg chg="addSld delSld modSld sldOrd">
      <pc:chgData name="Guest User" userId="" providerId="Windows Live" clId="Web-{3CB849C7-FB91-7BDD-A060-E5F6A11A6907}" dt="2025-02-19T02:18:53.851" v="1257"/>
      <pc:docMkLst>
        <pc:docMk/>
      </pc:docMkLst>
      <pc:sldChg chg="addSp delSp modSp modNotes">
        <pc:chgData name="Guest User" userId="" providerId="Windows Live" clId="Web-{3CB849C7-FB91-7BDD-A060-E5F6A11A6907}" dt="2025-02-19T02:10:21.953" v="1139"/>
        <pc:sldMkLst>
          <pc:docMk/>
          <pc:sldMk cId="484546862" sldId="257"/>
        </pc:sldMkLst>
        <pc:spChg chg="mod">
          <ac:chgData name="Guest User" userId="" providerId="Windows Live" clId="Web-{3CB849C7-FB91-7BDD-A060-E5F6A11A6907}" dt="2025-02-19T01:29:38.782" v="784" actId="14100"/>
          <ac:spMkLst>
            <pc:docMk/>
            <pc:sldMk cId="484546862" sldId="257"/>
            <ac:spMk id="2" creationId="{20F43069-174E-1238-382F-3B8F4761B81A}"/>
          </ac:spMkLst>
        </pc:spChg>
        <pc:spChg chg="mod ord">
          <ac:chgData name="Guest User" userId="" providerId="Windows Live" clId="Web-{3CB849C7-FB91-7BDD-A060-E5F6A11A6907}" dt="2025-02-19T01:29:20.954" v="781" actId="20577"/>
          <ac:spMkLst>
            <pc:docMk/>
            <pc:sldMk cId="484546862" sldId="257"/>
            <ac:spMk id="351" creationId="{C7AE9B4C-0EA0-65B3-4136-94658B00D378}"/>
          </ac:spMkLst>
        </pc:spChg>
        <pc:spChg chg="add">
          <ac:chgData name="Guest User" userId="" providerId="Windows Live" clId="Web-{3CB849C7-FB91-7BDD-A060-E5F6A11A6907}" dt="2025-02-19T01:29:08.845" v="776"/>
          <ac:spMkLst>
            <pc:docMk/>
            <pc:sldMk cId="484546862" sldId="257"/>
            <ac:spMk id="356" creationId="{075F36BE-6B40-4A32-A0C8-5045CC8D6BE4}"/>
          </ac:spMkLst>
        </pc:spChg>
        <pc:spChg chg="add">
          <ac:chgData name="Guest User" userId="" providerId="Windows Live" clId="Web-{3CB849C7-FB91-7BDD-A060-E5F6A11A6907}" dt="2025-02-19T01:29:08.845" v="776"/>
          <ac:spMkLst>
            <pc:docMk/>
            <pc:sldMk cId="484546862" sldId="257"/>
            <ac:spMk id="358" creationId="{3CC3BE97-EFB6-4609-B44A-E912DC9C2E61}"/>
          </ac:spMkLst>
        </pc:spChg>
        <pc:spChg chg="add">
          <ac:chgData name="Guest User" userId="" providerId="Windows Live" clId="Web-{3CB849C7-FB91-7BDD-A060-E5F6A11A6907}" dt="2025-02-19T01:29:08.845" v="776"/>
          <ac:spMkLst>
            <pc:docMk/>
            <pc:sldMk cId="484546862" sldId="257"/>
            <ac:spMk id="360" creationId="{54B3A36E-7A60-41B8-8CA8-D78446EA7F4E}"/>
          </ac:spMkLst>
        </pc:spChg>
        <pc:spChg chg="add">
          <ac:chgData name="Guest User" userId="" providerId="Windows Live" clId="Web-{3CB849C7-FB91-7BDD-A060-E5F6A11A6907}" dt="2025-02-19T01:29:08.845" v="776"/>
          <ac:spMkLst>
            <pc:docMk/>
            <pc:sldMk cId="484546862" sldId="257"/>
            <ac:spMk id="362" creationId="{38A5D8E4-17BE-440B-935D-D1BC0000DEF3}"/>
          </ac:spMkLst>
        </pc:spChg>
        <pc:picChg chg="del mod">
          <ac:chgData name="Guest User" userId="" providerId="Windows Live" clId="Web-{3CB849C7-FB91-7BDD-A060-E5F6A11A6907}" dt="2025-02-19T01:28:24.517" v="773"/>
          <ac:picMkLst>
            <pc:docMk/>
            <pc:sldMk cId="484546862" sldId="257"/>
            <ac:picMk id="3" creationId="{3FB130A5-B92D-CB9F-AF94-CFD48246E93B}"/>
          </ac:picMkLst>
        </pc:picChg>
        <pc:picChg chg="add mod ord">
          <ac:chgData name="Guest User" userId="" providerId="Windows Live" clId="Web-{3CB849C7-FB91-7BDD-A060-E5F6A11A6907}" dt="2025-02-19T01:29:08.845" v="776"/>
          <ac:picMkLst>
            <pc:docMk/>
            <pc:sldMk cId="484546862" sldId="257"/>
            <ac:picMk id="4" creationId="{9AFAAA0E-1A40-E161-BE8F-63B1CB2C8119}"/>
          </ac:picMkLst>
        </pc:picChg>
        <pc:picChg chg="mod">
          <ac:chgData name="Guest User" userId="" providerId="Windows Live" clId="Web-{3CB849C7-FB91-7BDD-A060-E5F6A11A6907}" dt="2025-02-19T01:29:08.845" v="776"/>
          <ac:picMkLst>
            <pc:docMk/>
            <pc:sldMk cId="484546862" sldId="257"/>
            <ac:picMk id="7" creationId="{9F08F7B7-355A-C2E5-F3DD-7D8A116489DF}"/>
          </ac:picMkLst>
        </pc:picChg>
        <pc:picChg chg="mod">
          <ac:chgData name="Guest User" userId="" providerId="Windows Live" clId="Web-{3CB849C7-FB91-7BDD-A060-E5F6A11A6907}" dt="2025-02-19T01:29:08.845" v="776"/>
          <ac:picMkLst>
            <pc:docMk/>
            <pc:sldMk cId="484546862" sldId="257"/>
            <ac:picMk id="11" creationId="{81DD3D53-FACD-3629-DDB3-BCC0D3F688A6}"/>
          </ac:picMkLst>
        </pc:picChg>
        <pc:picChg chg="mod">
          <ac:chgData name="Guest User" userId="" providerId="Windows Live" clId="Web-{3CB849C7-FB91-7BDD-A060-E5F6A11A6907}" dt="2025-02-19T01:29:08.845" v="776"/>
          <ac:picMkLst>
            <pc:docMk/>
            <pc:sldMk cId="484546862" sldId="257"/>
            <ac:picMk id="13" creationId="{03CC1744-0E5B-B19F-715C-F298D052771B}"/>
          </ac:picMkLst>
        </pc:picChg>
      </pc:sldChg>
      <pc:sldChg chg="del">
        <pc:chgData name="Guest User" userId="" providerId="Windows Live" clId="Web-{3CB849C7-FB91-7BDD-A060-E5F6A11A6907}" dt="2025-02-18T23:42:38.895" v="26"/>
        <pc:sldMkLst>
          <pc:docMk/>
          <pc:sldMk cId="2071640303" sldId="258"/>
        </pc:sldMkLst>
      </pc:sldChg>
      <pc:sldChg chg="modSp modNotes">
        <pc:chgData name="Guest User" userId="" providerId="Windows Live" clId="Web-{3CB849C7-FB91-7BDD-A060-E5F6A11A6907}" dt="2025-02-19T01:30:22.923" v="792"/>
        <pc:sldMkLst>
          <pc:docMk/>
          <pc:sldMk cId="2517103236" sldId="259"/>
        </pc:sldMkLst>
        <pc:spChg chg="mod">
          <ac:chgData name="Guest User" userId="" providerId="Windows Live" clId="Web-{3CB849C7-FB91-7BDD-A060-E5F6A11A6907}" dt="2025-02-18T23:41:04.693" v="14" actId="20577"/>
          <ac:spMkLst>
            <pc:docMk/>
            <pc:sldMk cId="2517103236" sldId="259"/>
            <ac:spMk id="2" creationId="{A2026F70-73CB-D67C-E8F1-94C3B44515D1}"/>
          </ac:spMkLst>
        </pc:spChg>
        <pc:spChg chg="mod">
          <ac:chgData name="Guest User" userId="" providerId="Windows Live" clId="Web-{3CB849C7-FB91-7BDD-A060-E5F6A11A6907}" dt="2025-02-18T23:43:44.925" v="40" actId="20577"/>
          <ac:spMkLst>
            <pc:docMk/>
            <pc:sldMk cId="2517103236" sldId="259"/>
            <ac:spMk id="3" creationId="{B7E5F5B9-91C5-9D7D-A792-C3D46C25D11F}"/>
          </ac:spMkLst>
        </pc:spChg>
      </pc:sldChg>
      <pc:sldChg chg="modSp modNotes">
        <pc:chgData name="Guest User" userId="" providerId="Windows Live" clId="Web-{3CB849C7-FB91-7BDD-A060-E5F6A11A6907}" dt="2025-02-19T02:14:29.488" v="1205"/>
        <pc:sldMkLst>
          <pc:docMk/>
          <pc:sldMk cId="4284323516" sldId="260"/>
        </pc:sldMkLst>
        <pc:spChg chg="mod">
          <ac:chgData name="Guest User" userId="" providerId="Windows Live" clId="Web-{3CB849C7-FB91-7BDD-A060-E5F6A11A6907}" dt="2025-02-18T23:49:06.094" v="125" actId="20577"/>
          <ac:spMkLst>
            <pc:docMk/>
            <pc:sldMk cId="4284323516" sldId="260"/>
            <ac:spMk id="2" creationId="{A5A19D69-F2D5-A7F2-C4D3-76F42E54A0D8}"/>
          </ac:spMkLst>
        </pc:spChg>
      </pc:sldChg>
      <pc:sldChg chg="del">
        <pc:chgData name="Guest User" userId="" providerId="Windows Live" clId="Web-{3CB849C7-FB91-7BDD-A060-E5F6A11A6907}" dt="2025-02-18T23:44:51.253" v="44"/>
        <pc:sldMkLst>
          <pc:docMk/>
          <pc:sldMk cId="299367752" sldId="261"/>
        </pc:sldMkLst>
      </pc:sldChg>
      <pc:sldChg chg="modSp ord modNotes">
        <pc:chgData name="Guest User" userId="" providerId="Windows Live" clId="Web-{3CB849C7-FB91-7BDD-A060-E5F6A11A6907}" dt="2025-02-19T02:15:14.255" v="1217"/>
        <pc:sldMkLst>
          <pc:docMk/>
          <pc:sldMk cId="3995157754" sldId="262"/>
        </pc:sldMkLst>
        <pc:spChg chg="mod">
          <ac:chgData name="Guest User" userId="" providerId="Windows Live" clId="Web-{3CB849C7-FB91-7BDD-A060-E5F6A11A6907}" dt="2025-02-18T23:49:09.719" v="126" actId="20577"/>
          <ac:spMkLst>
            <pc:docMk/>
            <pc:sldMk cId="3995157754" sldId="262"/>
            <ac:spMk id="2" creationId="{6147C441-0A1A-E0E9-B0FD-9FF7AC6B7A8A}"/>
          </ac:spMkLst>
        </pc:spChg>
        <pc:spChg chg="mod">
          <ac:chgData name="Guest User" userId="" providerId="Windows Live" clId="Web-{3CB849C7-FB91-7BDD-A060-E5F6A11A6907}" dt="2025-02-18T23:47:10.110" v="73" actId="20577"/>
          <ac:spMkLst>
            <pc:docMk/>
            <pc:sldMk cId="3995157754" sldId="262"/>
            <ac:spMk id="3" creationId="{5362BF49-1FFE-0ACB-4332-3BA0DF18B9BE}"/>
          </ac:spMkLst>
        </pc:spChg>
      </pc:sldChg>
      <pc:sldChg chg="del">
        <pc:chgData name="Guest User" userId="" providerId="Windows Live" clId="Web-{3CB849C7-FB91-7BDD-A060-E5F6A11A6907}" dt="2025-02-18T23:44:53.565" v="45"/>
        <pc:sldMkLst>
          <pc:docMk/>
          <pc:sldMk cId="3599510333" sldId="263"/>
        </pc:sldMkLst>
      </pc:sldChg>
      <pc:sldChg chg="modSp modNotes">
        <pc:chgData name="Guest User" userId="" providerId="Windows Live" clId="Web-{3CB849C7-FB91-7BDD-A060-E5F6A11A6907}" dt="2025-02-19T02:15:55.693" v="1234"/>
        <pc:sldMkLst>
          <pc:docMk/>
          <pc:sldMk cId="3297181819" sldId="264"/>
        </pc:sldMkLst>
        <pc:spChg chg="mod">
          <ac:chgData name="Guest User" userId="" providerId="Windows Live" clId="Web-{3CB849C7-FB91-7BDD-A060-E5F6A11A6907}" dt="2025-02-18T23:49:19.625" v="128" actId="20577"/>
          <ac:spMkLst>
            <pc:docMk/>
            <pc:sldMk cId="3297181819" sldId="264"/>
            <ac:spMk id="2" creationId="{88C48584-7935-D9BD-A995-AA40DA3DB3E5}"/>
          </ac:spMkLst>
        </pc:spChg>
        <pc:spChg chg="mod">
          <ac:chgData name="Guest User" userId="" providerId="Windows Live" clId="Web-{3CB849C7-FB91-7BDD-A060-E5F6A11A6907}" dt="2025-02-18T23:47:19.892" v="74" actId="20577"/>
          <ac:spMkLst>
            <pc:docMk/>
            <pc:sldMk cId="3297181819" sldId="264"/>
            <ac:spMk id="3" creationId="{C938EC92-C08E-3686-1101-531825FAAF99}"/>
          </ac:spMkLst>
        </pc:spChg>
      </pc:sldChg>
      <pc:sldChg chg="modSp modNotes">
        <pc:chgData name="Guest User" userId="" providerId="Windows Live" clId="Web-{3CB849C7-FB91-7BDD-A060-E5F6A11A6907}" dt="2025-02-19T01:30:59.735" v="798"/>
        <pc:sldMkLst>
          <pc:docMk/>
          <pc:sldMk cId="1008790347" sldId="266"/>
        </pc:sldMkLst>
        <pc:spChg chg="mod">
          <ac:chgData name="Guest User" userId="" providerId="Windows Live" clId="Web-{3CB849C7-FB91-7BDD-A060-E5F6A11A6907}" dt="2025-02-19T00:35:41.732" v="350" actId="1076"/>
          <ac:spMkLst>
            <pc:docMk/>
            <pc:sldMk cId="1008790347" sldId="266"/>
            <ac:spMk id="2" creationId="{4167C536-3FFB-7775-63F3-B2D39801C107}"/>
          </ac:spMkLst>
        </pc:spChg>
        <pc:spChg chg="mod">
          <ac:chgData name="Guest User" userId="" providerId="Windows Live" clId="Web-{3CB849C7-FB91-7BDD-A060-E5F6A11A6907}" dt="2025-02-19T00:52:45.033" v="767" actId="20577"/>
          <ac:spMkLst>
            <pc:docMk/>
            <pc:sldMk cId="1008790347" sldId="266"/>
            <ac:spMk id="3" creationId="{2DC66D64-0D66-299F-6324-7E515E188CE9}"/>
          </ac:spMkLst>
        </pc:spChg>
      </pc:sldChg>
      <pc:sldChg chg="modSp new modNotes">
        <pc:chgData name="Guest User" userId="" providerId="Windows Live" clId="Web-{3CB849C7-FB91-7BDD-A060-E5F6A11A6907}" dt="2025-02-19T02:11:27.595" v="1160"/>
        <pc:sldMkLst>
          <pc:docMk/>
          <pc:sldMk cId="1684625973" sldId="267"/>
        </pc:sldMkLst>
        <pc:spChg chg="mod">
          <ac:chgData name="Guest User" userId="" providerId="Windows Live" clId="Web-{3CB849C7-FB91-7BDD-A060-E5F6A11A6907}" dt="2025-02-18T23:48:27.985" v="98" actId="20577"/>
          <ac:spMkLst>
            <pc:docMk/>
            <pc:sldMk cId="1684625973" sldId="267"/>
            <ac:spMk id="2" creationId="{3F686B3E-6F21-9B82-458A-BEF15DA3F8DC}"/>
          </ac:spMkLst>
        </pc:spChg>
        <pc:spChg chg="mod">
          <ac:chgData name="Guest User" userId="" providerId="Windows Live" clId="Web-{3CB849C7-FB91-7BDD-A060-E5F6A11A6907}" dt="2025-02-18T23:48:13.172" v="90" actId="20577"/>
          <ac:spMkLst>
            <pc:docMk/>
            <pc:sldMk cId="1684625973" sldId="267"/>
            <ac:spMk id="3" creationId="{DADE0050-759A-B74B-FFED-738AEAA4859B}"/>
          </ac:spMkLst>
        </pc:spChg>
      </pc:sldChg>
      <pc:sldChg chg="modSp new modNotes">
        <pc:chgData name="Guest User" userId="" providerId="Windows Live" clId="Web-{3CB849C7-FB91-7BDD-A060-E5F6A11A6907}" dt="2025-02-19T02:14:24.723" v="1202"/>
        <pc:sldMkLst>
          <pc:docMk/>
          <pc:sldMk cId="1309574118" sldId="268"/>
        </pc:sldMkLst>
        <pc:spChg chg="mod">
          <ac:chgData name="Guest User" userId="" providerId="Windows Live" clId="Web-{3CB849C7-FB91-7BDD-A060-E5F6A11A6907}" dt="2025-02-18T23:48:54.672" v="116" actId="20577"/>
          <ac:spMkLst>
            <pc:docMk/>
            <pc:sldMk cId="1309574118" sldId="268"/>
            <ac:spMk id="2" creationId="{488DC2D0-225A-3C5D-328A-B7C2517D2E68}"/>
          </ac:spMkLst>
        </pc:spChg>
        <pc:spChg chg="mod">
          <ac:chgData name="Guest User" userId="" providerId="Windows Live" clId="Web-{3CB849C7-FB91-7BDD-A060-E5F6A11A6907}" dt="2025-02-19T02:13:16.456" v="1198" actId="20577"/>
          <ac:spMkLst>
            <pc:docMk/>
            <pc:sldMk cId="1309574118" sldId="268"/>
            <ac:spMk id="3" creationId="{A1D23B29-D4A8-2443-520F-FD961A1CE0CA}"/>
          </ac:spMkLst>
        </pc:spChg>
      </pc:sldChg>
      <pc:sldChg chg="modSp new modNotes">
        <pc:chgData name="Guest User" userId="" providerId="Windows Live" clId="Web-{3CB849C7-FB91-7BDD-A060-E5F6A11A6907}" dt="2025-02-19T02:18:53.851" v="1257"/>
        <pc:sldMkLst>
          <pc:docMk/>
          <pc:sldMk cId="1837953133" sldId="269"/>
        </pc:sldMkLst>
        <pc:spChg chg="mod">
          <ac:chgData name="Guest User" userId="" providerId="Windows Live" clId="Web-{3CB849C7-FB91-7BDD-A060-E5F6A11A6907}" dt="2025-02-18T23:50:11.921" v="153" actId="20577"/>
          <ac:spMkLst>
            <pc:docMk/>
            <pc:sldMk cId="1837953133" sldId="269"/>
            <ac:spMk id="2" creationId="{554CF714-B65D-1333-F78A-EF4A2CD31B57}"/>
          </ac:spMkLst>
        </pc:spChg>
        <pc:spChg chg="mod">
          <ac:chgData name="Guest User" userId="" providerId="Windows Live" clId="Web-{3CB849C7-FB91-7BDD-A060-E5F6A11A6907}" dt="2025-02-19T00:41:32.525" v="555" actId="20577"/>
          <ac:spMkLst>
            <pc:docMk/>
            <pc:sldMk cId="1837953133" sldId="269"/>
            <ac:spMk id="3" creationId="{6977A564-3D27-6883-8957-D36912F54060}"/>
          </ac:spMkLst>
        </pc:spChg>
      </pc:sldChg>
      <pc:sldChg chg="modSp new modNotes">
        <pc:chgData name="Guest User" userId="" providerId="Windows Live" clId="Web-{3CB849C7-FB91-7BDD-A060-E5F6A11A6907}" dt="2025-02-19T02:16:36.224" v="1242"/>
        <pc:sldMkLst>
          <pc:docMk/>
          <pc:sldMk cId="3857941403" sldId="270"/>
        </pc:sldMkLst>
        <pc:spChg chg="mod">
          <ac:chgData name="Guest User" userId="" providerId="Windows Live" clId="Web-{3CB849C7-FB91-7BDD-A060-E5F6A11A6907}" dt="2025-02-19T00:07:48.755" v="169" actId="20577"/>
          <ac:spMkLst>
            <pc:docMk/>
            <pc:sldMk cId="3857941403" sldId="270"/>
            <ac:spMk id="2" creationId="{15E061ED-76F9-CCE7-574A-46396ABAE3BE}"/>
          </ac:spMkLst>
        </pc:spChg>
      </pc:sldChg>
      <pc:sldChg chg="modSp new modNotes">
        <pc:chgData name="Guest User" userId="" providerId="Windows Live" clId="Web-{3CB849C7-FB91-7BDD-A060-E5F6A11A6907}" dt="2025-02-19T02:11:12.126" v="1155"/>
        <pc:sldMkLst>
          <pc:docMk/>
          <pc:sldMk cId="3107744806" sldId="271"/>
        </pc:sldMkLst>
        <pc:spChg chg="mod">
          <ac:chgData name="Guest User" userId="" providerId="Windows Live" clId="Web-{3CB849C7-FB91-7BDD-A060-E5F6A11A6907}" dt="2025-02-19T01:32:37.547" v="814" actId="20577"/>
          <ac:spMkLst>
            <pc:docMk/>
            <pc:sldMk cId="3107744806" sldId="271"/>
            <ac:spMk id="2" creationId="{B3736D73-2CC9-7E1A-2A5F-89DC1B54CD26}"/>
          </ac:spMkLst>
        </pc:spChg>
        <pc:spChg chg="mod">
          <ac:chgData name="Guest User" userId="" providerId="Windows Live" clId="Web-{3CB849C7-FB91-7BDD-A060-E5F6A11A6907}" dt="2025-02-19T01:35:57.237" v="1054" actId="20577"/>
          <ac:spMkLst>
            <pc:docMk/>
            <pc:sldMk cId="3107744806" sldId="271"/>
            <ac:spMk id="3" creationId="{20C079C8-E104-A926-BEBF-386F2F5811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E432E-374A-43F8-BFB4-ABF0DFC78C1A}" type="datetimeFigureOut">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8C2F2-FEC2-4327-A735-6B953C80034B}" type="slidenum">
              <a:t>‹#›</a:t>
            </a:fld>
            <a:endParaRPr lang="en-US"/>
          </a:p>
        </p:txBody>
      </p:sp>
    </p:spTree>
    <p:extLst>
      <p:ext uri="{BB962C8B-B14F-4D97-AF65-F5344CB8AC3E}">
        <p14:creationId xmlns:p14="http://schemas.microsoft.com/office/powerpoint/2010/main" val="3131276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 </a:t>
            </a:r>
          </a:p>
        </p:txBody>
      </p:sp>
      <p:sp>
        <p:nvSpPr>
          <p:cNvPr id="4" name="Slide Number Placeholder 3"/>
          <p:cNvSpPr>
            <a:spLocks noGrp="1"/>
          </p:cNvSpPr>
          <p:nvPr>
            <p:ph type="sldNum" sz="quarter" idx="5"/>
          </p:nvPr>
        </p:nvSpPr>
        <p:spPr/>
        <p:txBody>
          <a:bodyPr/>
          <a:lstStyle/>
          <a:p>
            <a:fld id="{23A8C2F2-FEC2-4327-A735-6B953C80034B}" type="slidenum">
              <a:rPr lang="en-US"/>
              <a:t>2</a:t>
            </a:fld>
            <a:endParaRPr lang="en-US"/>
          </a:p>
        </p:txBody>
      </p:sp>
    </p:spTree>
    <p:extLst>
      <p:ext uri="{BB962C8B-B14F-4D97-AF65-F5344CB8AC3E}">
        <p14:creationId xmlns:p14="http://schemas.microsoft.com/office/powerpoint/2010/main" val="2383715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Kerry </a:t>
            </a:r>
          </a:p>
        </p:txBody>
      </p:sp>
      <p:sp>
        <p:nvSpPr>
          <p:cNvPr id="4" name="Slide Number Placeholder 3"/>
          <p:cNvSpPr>
            <a:spLocks noGrp="1"/>
          </p:cNvSpPr>
          <p:nvPr>
            <p:ph type="sldNum" sz="quarter" idx="5"/>
          </p:nvPr>
        </p:nvSpPr>
        <p:spPr/>
        <p:txBody>
          <a:bodyPr/>
          <a:lstStyle/>
          <a:p>
            <a:fld id="{23A8C2F2-FEC2-4327-A735-6B953C80034B}" type="slidenum">
              <a:rPr lang="en-US"/>
              <a:t>11</a:t>
            </a:fld>
            <a:endParaRPr lang="en-US"/>
          </a:p>
        </p:txBody>
      </p:sp>
    </p:spTree>
    <p:extLst>
      <p:ext uri="{BB962C8B-B14F-4D97-AF65-F5344CB8AC3E}">
        <p14:creationId xmlns:p14="http://schemas.microsoft.com/office/powerpoint/2010/main" val="406602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Aft>
                <a:spcPts val="1000"/>
              </a:spcAft>
            </a:pPr>
            <a:r>
              <a:rPr lang="en-US">
                <a:ea typeface="Calibri"/>
                <a:cs typeface="Calibri"/>
              </a:rPr>
              <a:t>William </a:t>
            </a:r>
          </a:p>
          <a:p>
            <a:pPr lvl="1">
              <a:spcAft>
                <a:spcPts val="1000"/>
              </a:spcAft>
            </a:pPr>
            <a:endParaRPr lang="en-US">
              <a:ea typeface="Calibri"/>
              <a:cs typeface="Calibri"/>
            </a:endParaRPr>
          </a:p>
          <a:p>
            <a:pPr lvl="1">
              <a:spcAft>
                <a:spcPts val="1000"/>
              </a:spcAft>
            </a:pPr>
            <a:r>
              <a:rPr lang="en-US">
                <a:ea typeface="Calibri"/>
                <a:cs typeface="Calibri"/>
              </a:rPr>
              <a:t>Conclusions:</a:t>
            </a:r>
          </a:p>
          <a:p>
            <a:r>
              <a:rPr lang="en-US"/>
              <a:t>Future work: Future research needs to be completed to discover why the USA has so many more sightings than all other countries.  Could it be that Aliens have an obsession with America or another scenario? We also need to find more research on why duration increases as you get closer to the present day.  In addition, we see that there is a lack of verification for these sightings. Possible hoaxes? Misidentifications? </a:t>
            </a:r>
            <a:endParaRPr lang="en-US">
              <a:ea typeface="Calibri"/>
              <a:cs typeface="Calibri"/>
            </a:endParaRPr>
          </a:p>
        </p:txBody>
      </p:sp>
      <p:sp>
        <p:nvSpPr>
          <p:cNvPr id="4" name="Slide Number Placeholder 3"/>
          <p:cNvSpPr>
            <a:spLocks noGrp="1"/>
          </p:cNvSpPr>
          <p:nvPr>
            <p:ph type="sldNum" sz="quarter" idx="5"/>
          </p:nvPr>
        </p:nvSpPr>
        <p:spPr/>
        <p:txBody>
          <a:bodyPr/>
          <a:lstStyle/>
          <a:p>
            <a:fld id="{23A8C2F2-FEC2-4327-A735-6B953C80034B}" type="slidenum">
              <a:rPr lang="en-US"/>
              <a:t>12</a:t>
            </a:fld>
            <a:endParaRPr lang="en-US"/>
          </a:p>
        </p:txBody>
      </p:sp>
    </p:spTree>
    <p:extLst>
      <p:ext uri="{BB962C8B-B14F-4D97-AF65-F5344CB8AC3E}">
        <p14:creationId xmlns:p14="http://schemas.microsoft.com/office/powerpoint/2010/main" val="795029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1000"/>
              </a:spcAft>
              <a:buFont typeface="Arial"/>
              <a:buChar char="•"/>
            </a:pPr>
            <a:r>
              <a:rPr lang="en-US">
                <a:ea typeface="Calibri"/>
                <a:cs typeface="Calibri"/>
              </a:rPr>
              <a:t>William </a:t>
            </a:r>
            <a:endParaRPr lang="en-US"/>
          </a:p>
          <a:p>
            <a:pPr marL="285750" indent="-285750">
              <a:spcAft>
                <a:spcPts val="1000"/>
              </a:spcAft>
              <a:buFont typeface="Arial"/>
              <a:buChar char="•"/>
            </a:pPr>
            <a:r>
              <a:rPr lang="en-US"/>
              <a:t>UFO sightings date back to earliest civilizations.  Accounts from ancient Egypt, the Roman Empire, to ancient India, and Pre-Columbian cultures in the Americas.  </a:t>
            </a:r>
            <a:endParaRPr lang="en-US">
              <a:ea typeface="Calibri" panose="020F0502020204030204"/>
              <a:cs typeface="Calibri" panose="020F0502020204030204"/>
            </a:endParaRPr>
          </a:p>
          <a:p>
            <a:pPr marL="285750" indent="-285750">
              <a:spcAft>
                <a:spcPts val="1000"/>
              </a:spcAft>
              <a:buFont typeface="Arial"/>
              <a:buChar char="•"/>
            </a:pPr>
            <a:r>
              <a:rPr lang="en-US"/>
              <a:t>Perhaps you have heard of the crash in Roswell, New Mexico in 1947 in which a spacecraft and alien bodies were recovered by the United States Army Air Force.  </a:t>
            </a:r>
            <a:endParaRPr lang="en-US">
              <a:ea typeface="Calibri"/>
              <a:cs typeface="Calibri"/>
            </a:endParaRPr>
          </a:p>
          <a:p>
            <a:pPr marL="285750" indent="-285750">
              <a:spcAft>
                <a:spcPts val="1000"/>
              </a:spcAft>
              <a:buFont typeface="Arial"/>
              <a:buChar char="•"/>
            </a:pPr>
            <a:r>
              <a:rPr lang="en-US"/>
              <a:t>UFOs have captured the fascination of human minds from time immemorial. As a group, we too felt intrigued when we came across this dataset on the Kaggle website. We thought this could be a good opportunity for us to explore the UFO sightings through data science and visualizations.</a:t>
            </a:r>
            <a:endParaRPr lang="en-US">
              <a:ea typeface="Calibri"/>
              <a:cs typeface="Calibri"/>
            </a:endParaRPr>
          </a:p>
          <a:p>
            <a:pPr marL="285750" indent="-285750">
              <a:spcAft>
                <a:spcPts val="1000"/>
              </a:spcAft>
              <a:buFont typeface="Arial"/>
              <a:buChar char="•"/>
            </a:pPr>
            <a:r>
              <a:rPr lang="en-US"/>
              <a:t>Our project explores a dataset of UFO sightings reported from around the world.  We are aiming to identify patterns and trends from these encounters through a web application.  We are using SQLite as the database, Flask for the back-end, JavaScript with </a:t>
            </a:r>
            <a:r>
              <a:rPr lang="en-US" err="1"/>
              <a:t>Plotly</a:t>
            </a:r>
            <a:r>
              <a:rPr lang="en-US"/>
              <a:t> for data visualization, and we wanted to provide an interactive platform to explore UFO sighting data.</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3A8C2F2-FEC2-4327-A735-6B953C80034B}" type="slidenum">
              <a:t>3</a:t>
            </a:fld>
            <a:endParaRPr lang="en-US"/>
          </a:p>
        </p:txBody>
      </p:sp>
    </p:spTree>
    <p:extLst>
      <p:ext uri="{BB962C8B-B14F-4D97-AF65-F5344CB8AC3E}">
        <p14:creationId xmlns:p14="http://schemas.microsoft.com/office/powerpoint/2010/main" val="3795824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Misha:</a:t>
            </a:r>
          </a:p>
          <a:p>
            <a:r>
              <a:rPr lang="en-US">
                <a:ea typeface="Calibri"/>
                <a:cs typeface="Calibri"/>
              </a:rPr>
              <a:t>Overall, we had a pretty clean dataset from Kaggle.  It contained a lot of data (more than 80,000 rows).  </a:t>
            </a:r>
          </a:p>
          <a:p>
            <a:r>
              <a:rPr lang="en-US">
                <a:ea typeface="Calibri"/>
                <a:cs typeface="Calibri"/>
              </a:rPr>
              <a:t>All we did was eliminate some rows that included null values.  </a:t>
            </a:r>
            <a:endParaRPr lang="en-US"/>
          </a:p>
          <a:p>
            <a:r>
              <a:rPr lang="en-US">
                <a:ea typeface="Calibri"/>
                <a:cs typeface="Calibri"/>
              </a:rPr>
              <a:t>We deleted columns we didn't use and changed the datetime to the correct data type. </a:t>
            </a:r>
          </a:p>
        </p:txBody>
      </p:sp>
      <p:sp>
        <p:nvSpPr>
          <p:cNvPr id="4" name="Slide Number Placeholder 3"/>
          <p:cNvSpPr>
            <a:spLocks noGrp="1"/>
          </p:cNvSpPr>
          <p:nvPr>
            <p:ph type="sldNum" sz="quarter" idx="5"/>
          </p:nvPr>
        </p:nvSpPr>
        <p:spPr/>
        <p:txBody>
          <a:bodyPr/>
          <a:lstStyle/>
          <a:p>
            <a:fld id="{23A8C2F2-FEC2-4327-A735-6B953C80034B}" type="slidenum">
              <a:rPr lang="en-US"/>
              <a:t>4</a:t>
            </a:fld>
            <a:endParaRPr lang="en-US"/>
          </a:p>
        </p:txBody>
      </p:sp>
    </p:spTree>
    <p:extLst>
      <p:ext uri="{BB962C8B-B14F-4D97-AF65-F5344CB8AC3E}">
        <p14:creationId xmlns:p14="http://schemas.microsoft.com/office/powerpoint/2010/main" val="377887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Misha: </a:t>
            </a:r>
          </a:p>
        </p:txBody>
      </p:sp>
      <p:sp>
        <p:nvSpPr>
          <p:cNvPr id="4" name="Slide Number Placeholder 3"/>
          <p:cNvSpPr>
            <a:spLocks noGrp="1"/>
          </p:cNvSpPr>
          <p:nvPr>
            <p:ph type="sldNum" sz="quarter" idx="5"/>
          </p:nvPr>
        </p:nvSpPr>
        <p:spPr/>
        <p:txBody>
          <a:bodyPr/>
          <a:lstStyle/>
          <a:p>
            <a:fld id="{23A8C2F2-FEC2-4327-A735-6B953C80034B}" type="slidenum">
              <a:rPr lang="en-US"/>
              <a:t>5</a:t>
            </a:fld>
            <a:endParaRPr lang="en-US"/>
          </a:p>
        </p:txBody>
      </p:sp>
    </p:spTree>
    <p:extLst>
      <p:ext uri="{BB962C8B-B14F-4D97-AF65-F5344CB8AC3E}">
        <p14:creationId xmlns:p14="http://schemas.microsoft.com/office/powerpoint/2010/main" val="2528405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Kerry </a:t>
            </a:r>
          </a:p>
        </p:txBody>
      </p:sp>
      <p:sp>
        <p:nvSpPr>
          <p:cNvPr id="4" name="Slide Number Placeholder 3"/>
          <p:cNvSpPr>
            <a:spLocks noGrp="1"/>
          </p:cNvSpPr>
          <p:nvPr>
            <p:ph type="sldNum" sz="quarter" idx="5"/>
          </p:nvPr>
        </p:nvSpPr>
        <p:spPr/>
        <p:txBody>
          <a:bodyPr/>
          <a:lstStyle/>
          <a:p>
            <a:fld id="{23A8C2F2-FEC2-4327-A735-6B953C80034B}" type="slidenum">
              <a:rPr lang="en-US"/>
              <a:t>6</a:t>
            </a:fld>
            <a:endParaRPr lang="en-US"/>
          </a:p>
        </p:txBody>
      </p:sp>
    </p:spTree>
    <p:extLst>
      <p:ext uri="{BB962C8B-B14F-4D97-AF65-F5344CB8AC3E}">
        <p14:creationId xmlns:p14="http://schemas.microsoft.com/office/powerpoint/2010/main" val="18162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Misha </a:t>
            </a:r>
          </a:p>
        </p:txBody>
      </p:sp>
      <p:sp>
        <p:nvSpPr>
          <p:cNvPr id="4" name="Slide Number Placeholder 3"/>
          <p:cNvSpPr>
            <a:spLocks noGrp="1"/>
          </p:cNvSpPr>
          <p:nvPr>
            <p:ph type="sldNum" sz="quarter" idx="5"/>
          </p:nvPr>
        </p:nvSpPr>
        <p:spPr/>
        <p:txBody>
          <a:bodyPr/>
          <a:lstStyle/>
          <a:p>
            <a:fld id="{23A8C2F2-FEC2-4327-A735-6B953C80034B}" type="slidenum">
              <a:rPr lang="en-US"/>
              <a:t>7</a:t>
            </a:fld>
            <a:endParaRPr lang="en-US"/>
          </a:p>
        </p:txBody>
      </p:sp>
    </p:spTree>
    <p:extLst>
      <p:ext uri="{BB962C8B-B14F-4D97-AF65-F5344CB8AC3E}">
        <p14:creationId xmlns:p14="http://schemas.microsoft.com/office/powerpoint/2010/main" val="797687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Misha: </a:t>
            </a:r>
          </a:p>
        </p:txBody>
      </p:sp>
      <p:sp>
        <p:nvSpPr>
          <p:cNvPr id="4" name="Slide Number Placeholder 3"/>
          <p:cNvSpPr>
            <a:spLocks noGrp="1"/>
          </p:cNvSpPr>
          <p:nvPr>
            <p:ph type="sldNum" sz="quarter" idx="5"/>
          </p:nvPr>
        </p:nvSpPr>
        <p:spPr/>
        <p:txBody>
          <a:bodyPr/>
          <a:lstStyle/>
          <a:p>
            <a:fld id="{23A8C2F2-FEC2-4327-A735-6B953C80034B}" type="slidenum">
              <a:rPr lang="en-US"/>
              <a:t>8</a:t>
            </a:fld>
            <a:endParaRPr lang="en-US"/>
          </a:p>
        </p:txBody>
      </p:sp>
    </p:spTree>
    <p:extLst>
      <p:ext uri="{BB962C8B-B14F-4D97-AF65-F5344CB8AC3E}">
        <p14:creationId xmlns:p14="http://schemas.microsoft.com/office/powerpoint/2010/main" val="227463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Kerry: time of day</a:t>
            </a:r>
          </a:p>
        </p:txBody>
      </p:sp>
      <p:sp>
        <p:nvSpPr>
          <p:cNvPr id="4" name="Slide Number Placeholder 3"/>
          <p:cNvSpPr>
            <a:spLocks noGrp="1"/>
          </p:cNvSpPr>
          <p:nvPr>
            <p:ph type="sldNum" sz="quarter" idx="5"/>
          </p:nvPr>
        </p:nvSpPr>
        <p:spPr/>
        <p:txBody>
          <a:bodyPr/>
          <a:lstStyle/>
          <a:p>
            <a:fld id="{23A8C2F2-FEC2-4327-A735-6B953C80034B}" type="slidenum">
              <a:rPr lang="en-US"/>
              <a:t>9</a:t>
            </a:fld>
            <a:endParaRPr lang="en-US"/>
          </a:p>
        </p:txBody>
      </p:sp>
    </p:spTree>
    <p:extLst>
      <p:ext uri="{BB962C8B-B14F-4D97-AF65-F5344CB8AC3E}">
        <p14:creationId xmlns:p14="http://schemas.microsoft.com/office/powerpoint/2010/main" val="1283485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panose="020F0502020204030204"/>
                <a:cs typeface="Calibri" panose="020F0502020204030204"/>
              </a:rPr>
              <a:t>Alison </a:t>
            </a:r>
          </a:p>
          <a:p>
            <a:pPr marL="171450" indent="-171450">
              <a:buFont typeface="Calibri"/>
              <a:buChar char="-"/>
            </a:pPr>
            <a:r>
              <a:rPr lang="en-US">
                <a:ea typeface="Calibri" panose="020F0502020204030204"/>
                <a:cs typeface="Calibri" panose="020F0502020204030204"/>
              </a:rPr>
              <a:t>Our map represents density of sightings in two ways, heat map and marker clusters. The heat map significantly shows a higher concentration of data coming from the US. While the marker clusters help us to zero-in on specific regions where sightings were reported. </a:t>
            </a:r>
            <a:endParaRPr lang="en-US"/>
          </a:p>
          <a:p>
            <a:r>
              <a:rPr lang="en-US"/>
              <a:t>- the coasts of the Us have a higher density of sightings (as seen from the heat map). is this because those areas are more populated? or would there be another reason for UFO sightings? could it be because the areas are related to geography? could it be because these areas are closer to airports or military bases? </a:t>
            </a:r>
            <a:endParaRPr lang="en-US">
              <a:ea typeface="Calibri"/>
              <a:cs typeface="Calibri"/>
            </a:endParaRPr>
          </a:p>
          <a:p>
            <a:r>
              <a:rPr lang="en-US"/>
              <a:t>- clusters of sightings in certain areas. Some sightings on our map are populated with 3 markers, because they were reported by multiple people, either individually or in a group. in  less populated regions of the world you can see that there is only one marker to correspond with one reported sighting.</a:t>
            </a:r>
            <a:endParaRPr lang="en-US">
              <a:ea typeface="Calibri"/>
              <a:cs typeface="Calibri"/>
            </a:endParaRPr>
          </a:p>
        </p:txBody>
      </p:sp>
      <p:sp>
        <p:nvSpPr>
          <p:cNvPr id="4" name="Slide Number Placeholder 3"/>
          <p:cNvSpPr>
            <a:spLocks noGrp="1"/>
          </p:cNvSpPr>
          <p:nvPr>
            <p:ph type="sldNum" sz="quarter" idx="5"/>
          </p:nvPr>
        </p:nvSpPr>
        <p:spPr/>
        <p:txBody>
          <a:bodyPr/>
          <a:lstStyle/>
          <a:p>
            <a:fld id="{23A8C2F2-FEC2-4327-A735-6B953C80034B}" type="slidenum">
              <a:rPr lang="en-US"/>
              <a:t>10</a:t>
            </a:fld>
            <a:endParaRPr lang="en-US"/>
          </a:p>
        </p:txBody>
      </p:sp>
    </p:spTree>
    <p:extLst>
      <p:ext uri="{BB962C8B-B14F-4D97-AF65-F5344CB8AC3E}">
        <p14:creationId xmlns:p14="http://schemas.microsoft.com/office/powerpoint/2010/main" val="1511326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05847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6728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7374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59950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27523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49249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92877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01150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72108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133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4566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7539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9113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0801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36083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253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74005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2/18/2025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41157868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pixabay.com/vectors/alien-green-eyes-looking-frog-like-146107/" TargetMode="External"/><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pixabay.com/en/alien-gesture-peace-victory-stand-308429/" TargetMode="External"/><Relationship Id="rId10" Type="http://schemas.openxmlformats.org/officeDocument/2006/relationships/hyperlink" Target="https://pixabay.com/es/marciano-monstruo-verde-1674016/" TargetMode="External"/><Relationship Id="rId4" Type="http://schemas.openxmlformats.org/officeDocument/2006/relationships/image" Target="../media/image5.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kerryoostdyk.pythonanywhere.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D0CF-3832-B0C1-ACB4-406B19FDEC22}"/>
              </a:ext>
            </a:extLst>
          </p:cNvPr>
          <p:cNvSpPr>
            <a:spLocks noGrp="1"/>
          </p:cNvSpPr>
          <p:nvPr>
            <p:ph type="ctrTitle"/>
          </p:nvPr>
        </p:nvSpPr>
        <p:spPr>
          <a:xfrm>
            <a:off x="3962399" y="1604211"/>
            <a:ext cx="7197726" cy="1106905"/>
          </a:xfrm>
        </p:spPr>
        <p:txBody>
          <a:bodyPr>
            <a:normAutofit/>
          </a:bodyPr>
          <a:lstStyle/>
          <a:p>
            <a:pPr algn="ctr"/>
            <a:r>
              <a:rPr lang="en-US" sz="5400"/>
              <a:t>Project 3 by Group 2</a:t>
            </a:r>
          </a:p>
        </p:txBody>
      </p:sp>
      <p:sp>
        <p:nvSpPr>
          <p:cNvPr id="3" name="Subtitle 2">
            <a:extLst>
              <a:ext uri="{FF2B5EF4-FFF2-40B4-BE49-F238E27FC236}">
                <a16:creationId xmlns:a16="http://schemas.microsoft.com/office/drawing/2014/main" id="{9093673E-BFC9-3177-F7A6-F77C69AD7F76}"/>
              </a:ext>
            </a:extLst>
          </p:cNvPr>
          <p:cNvSpPr>
            <a:spLocks noGrp="1"/>
          </p:cNvSpPr>
          <p:nvPr>
            <p:ph type="subTitle" idx="1"/>
          </p:nvPr>
        </p:nvSpPr>
        <p:spPr>
          <a:xfrm>
            <a:off x="3962399" y="2855496"/>
            <a:ext cx="7197726" cy="2935704"/>
          </a:xfrm>
        </p:spPr>
        <p:txBody>
          <a:bodyPr/>
          <a:lstStyle/>
          <a:p>
            <a:pPr algn="ctr"/>
            <a:r>
              <a:rPr lang="en-US" sz="2400">
                <a:latin typeface="+mj-lt"/>
              </a:rPr>
              <a:t>UFO Sightings from around the world.</a:t>
            </a:r>
          </a:p>
          <a:p>
            <a:pPr algn="ctr"/>
            <a:endParaRPr lang="en-US" sz="2400">
              <a:latin typeface="+mj-lt"/>
            </a:endParaRPr>
          </a:p>
          <a:p>
            <a:pPr algn="ctr"/>
            <a:endParaRPr lang="en-US"/>
          </a:p>
        </p:txBody>
      </p:sp>
      <p:pic>
        <p:nvPicPr>
          <p:cNvPr id="7" name="Picture 6" descr="Two vintage UFOs throwing beam of light">
            <a:extLst>
              <a:ext uri="{FF2B5EF4-FFF2-40B4-BE49-F238E27FC236}">
                <a16:creationId xmlns:a16="http://schemas.microsoft.com/office/drawing/2014/main" id="{932A4195-3B92-5A4B-F0C7-ADDD25F328FA}"/>
              </a:ext>
            </a:extLst>
          </p:cNvPr>
          <p:cNvPicPr>
            <a:picLocks noChangeAspect="1"/>
          </p:cNvPicPr>
          <p:nvPr/>
        </p:nvPicPr>
        <p:blipFill>
          <a:blip r:embed="rId2"/>
          <a:stretch>
            <a:fillRect/>
          </a:stretch>
        </p:blipFill>
        <p:spPr>
          <a:xfrm>
            <a:off x="4753641" y="3573380"/>
            <a:ext cx="5615242" cy="2362200"/>
          </a:xfrm>
          <a:prstGeom prst="rect">
            <a:avLst/>
          </a:prstGeom>
        </p:spPr>
      </p:pic>
    </p:spTree>
    <p:extLst>
      <p:ext uri="{BB962C8B-B14F-4D97-AF65-F5344CB8AC3E}">
        <p14:creationId xmlns:p14="http://schemas.microsoft.com/office/powerpoint/2010/main" val="153635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61ED-76F9-CCE7-574A-46396ABAE3BE}"/>
              </a:ext>
            </a:extLst>
          </p:cNvPr>
          <p:cNvSpPr>
            <a:spLocks noGrp="1"/>
          </p:cNvSpPr>
          <p:nvPr>
            <p:ph type="title"/>
          </p:nvPr>
        </p:nvSpPr>
        <p:spPr>
          <a:xfrm>
            <a:off x="685801" y="350808"/>
            <a:ext cx="10131425" cy="1456267"/>
          </a:xfrm>
        </p:spPr>
        <p:txBody>
          <a:bodyPr>
            <a:normAutofit/>
          </a:bodyPr>
          <a:lstStyle/>
          <a:p>
            <a:r>
              <a:rPr lang="en-US" sz="4800">
                <a:ea typeface="Calibri Light"/>
                <a:cs typeface="Calibri Light"/>
              </a:rPr>
              <a:t>Live Demo: MAP </a:t>
            </a:r>
          </a:p>
        </p:txBody>
      </p:sp>
      <p:sp>
        <p:nvSpPr>
          <p:cNvPr id="3" name="Content Placeholder 2">
            <a:extLst>
              <a:ext uri="{FF2B5EF4-FFF2-40B4-BE49-F238E27FC236}">
                <a16:creationId xmlns:a16="http://schemas.microsoft.com/office/drawing/2014/main" id="{C4E225DD-1C93-9C14-8AA3-1A2FBE088B65}"/>
              </a:ext>
            </a:extLst>
          </p:cNvPr>
          <p:cNvSpPr>
            <a:spLocks noGrp="1"/>
          </p:cNvSpPr>
          <p:nvPr>
            <p:ph idx="1"/>
          </p:nvPr>
        </p:nvSpPr>
        <p:spPr>
          <a:xfrm>
            <a:off x="685801" y="1811388"/>
            <a:ext cx="10131425" cy="3979812"/>
          </a:xfrm>
        </p:spPr>
        <p:txBody>
          <a:bodyPr vert="horz" lIns="91440" tIns="45720" rIns="91440" bIns="45720" rtlCol="0" anchor="t">
            <a:noAutofit/>
          </a:bodyPr>
          <a:lstStyle/>
          <a:p>
            <a:r>
              <a:rPr lang="en-US" sz="3000">
                <a:ea typeface="Calibri"/>
                <a:cs typeface="Calibri"/>
              </a:rPr>
              <a:t>What trends are indicated by our map? </a:t>
            </a:r>
          </a:p>
          <a:p>
            <a:pPr>
              <a:buClr>
                <a:srgbClr val="FFFFFF"/>
              </a:buClr>
            </a:pPr>
            <a:r>
              <a:rPr lang="en-US" sz="3000">
                <a:ea typeface="Calibri"/>
                <a:cs typeface="Calibri"/>
              </a:rPr>
              <a:t>The heat map significantly shows a higher concentration of reported sightings in the US. If we take a closer look, we can see that the coasts of the US have an especially high density of sightings. </a:t>
            </a:r>
          </a:p>
          <a:p>
            <a:pPr>
              <a:buClr>
                <a:srgbClr val="FFFFFF"/>
              </a:buClr>
            </a:pPr>
            <a:r>
              <a:rPr lang="en-US" sz="3000">
                <a:ea typeface="Calibri"/>
                <a:cs typeface="Calibri"/>
              </a:rPr>
              <a:t>The marker clusters help us to zero-in on specific regions where sightings were reported. Some areas are represented with more than one marker, suggesting the sighting was reported by multiple people. </a:t>
            </a:r>
          </a:p>
          <a:p>
            <a:pPr>
              <a:buClr>
                <a:srgbClr val="FFFFFF"/>
              </a:buClr>
            </a:pPr>
            <a:endParaRPr lang="en-US" sz="3600">
              <a:ea typeface="Calibri"/>
              <a:cs typeface="Calibri"/>
            </a:endParaRPr>
          </a:p>
          <a:p>
            <a:pPr>
              <a:buClr>
                <a:srgbClr val="FFFFFF"/>
              </a:buClr>
            </a:pPr>
            <a:endParaRPr lang="en-US" sz="3600">
              <a:ea typeface="Calibri"/>
              <a:cs typeface="Calibri"/>
            </a:endParaRPr>
          </a:p>
          <a:p>
            <a:pPr>
              <a:buClr>
                <a:srgbClr val="FFFFFF"/>
              </a:buClr>
            </a:pPr>
            <a:endParaRPr lang="en-US" sz="3600">
              <a:ea typeface="Calibri"/>
              <a:cs typeface="Calibri"/>
            </a:endParaRPr>
          </a:p>
        </p:txBody>
      </p:sp>
    </p:spTree>
    <p:extLst>
      <p:ext uri="{BB962C8B-B14F-4D97-AF65-F5344CB8AC3E}">
        <p14:creationId xmlns:p14="http://schemas.microsoft.com/office/powerpoint/2010/main" val="3857941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C536-3FFB-7775-63F3-B2D39801C107}"/>
              </a:ext>
            </a:extLst>
          </p:cNvPr>
          <p:cNvSpPr>
            <a:spLocks noGrp="1"/>
          </p:cNvSpPr>
          <p:nvPr>
            <p:ph type="title"/>
          </p:nvPr>
        </p:nvSpPr>
        <p:spPr>
          <a:xfrm>
            <a:off x="685801" y="252119"/>
            <a:ext cx="10131425" cy="1456267"/>
          </a:xfrm>
        </p:spPr>
        <p:txBody>
          <a:bodyPr>
            <a:normAutofit/>
          </a:bodyPr>
          <a:lstStyle/>
          <a:p>
            <a:r>
              <a:rPr lang="en-US" sz="4800">
                <a:ea typeface="Calibri Light"/>
                <a:cs typeface="Calibri Light"/>
              </a:rPr>
              <a:t>Data Limitations and Bias</a:t>
            </a:r>
            <a:endParaRPr lang="en-US" sz="4800"/>
          </a:p>
        </p:txBody>
      </p:sp>
      <p:sp>
        <p:nvSpPr>
          <p:cNvPr id="3" name="Content Placeholder 2">
            <a:extLst>
              <a:ext uri="{FF2B5EF4-FFF2-40B4-BE49-F238E27FC236}">
                <a16:creationId xmlns:a16="http://schemas.microsoft.com/office/drawing/2014/main" id="{2DC66D64-0D66-299F-6324-7E515E188CE9}"/>
              </a:ext>
            </a:extLst>
          </p:cNvPr>
          <p:cNvSpPr>
            <a:spLocks noGrp="1"/>
          </p:cNvSpPr>
          <p:nvPr>
            <p:ph idx="1"/>
          </p:nvPr>
        </p:nvSpPr>
        <p:spPr>
          <a:xfrm>
            <a:off x="685801" y="2170289"/>
            <a:ext cx="10131425" cy="3197578"/>
          </a:xfrm>
        </p:spPr>
        <p:txBody>
          <a:bodyPr>
            <a:noAutofit/>
          </a:bodyPr>
          <a:lstStyle/>
          <a:p>
            <a:endParaRPr lang="en-US" sz="3200"/>
          </a:p>
          <a:p>
            <a:pPr>
              <a:buClr>
                <a:srgbClr val="FFFFFF"/>
              </a:buClr>
            </a:pPr>
            <a:endParaRPr lang="en-US" sz="3200"/>
          </a:p>
          <a:p>
            <a:pPr>
              <a:buClr>
                <a:srgbClr val="FFFFFF"/>
              </a:buClr>
            </a:pPr>
            <a:r>
              <a:rPr lang="en-US" sz="3200"/>
              <a:t>The data only goes up to 2014.</a:t>
            </a:r>
            <a:endParaRPr lang="en-US" sz="3200">
              <a:ea typeface="Calibri"/>
              <a:cs typeface="Calibri"/>
            </a:endParaRPr>
          </a:p>
          <a:p>
            <a:pPr>
              <a:buClr>
                <a:srgbClr val="FFFFFF"/>
              </a:buClr>
            </a:pPr>
            <a:r>
              <a:rPr lang="en-US" sz="3200">
                <a:ea typeface="Calibri"/>
                <a:cs typeface="Calibri"/>
              </a:rPr>
              <a:t>There is no standardized method of collecting the data or verifying the data. </a:t>
            </a:r>
          </a:p>
          <a:p>
            <a:pPr>
              <a:buClr>
                <a:srgbClr val="FFFFFF"/>
              </a:buClr>
            </a:pPr>
            <a:r>
              <a:rPr lang="en-US" sz="3200">
                <a:ea typeface="Calibri"/>
                <a:cs typeface="Calibri"/>
              </a:rPr>
              <a:t>The US is clearly reporting more sightings.</a:t>
            </a:r>
          </a:p>
          <a:p>
            <a:pPr>
              <a:buClr>
                <a:srgbClr val="FFFFFF"/>
              </a:buClr>
            </a:pPr>
            <a:r>
              <a:rPr lang="en-US" sz="3200">
                <a:ea typeface="Calibri"/>
                <a:cs typeface="Calibri"/>
              </a:rPr>
              <a:t>The data is only on reported sightings instead of observed sightings.</a:t>
            </a:r>
          </a:p>
          <a:p>
            <a:pPr>
              <a:buClr>
                <a:srgbClr val="FFFFFF"/>
              </a:buClr>
            </a:pPr>
            <a:endParaRPr lang="en-US" sz="3200">
              <a:ea typeface="Calibri"/>
              <a:cs typeface="Calibri"/>
            </a:endParaRPr>
          </a:p>
          <a:p>
            <a:pPr>
              <a:buClr>
                <a:srgbClr val="FFFFFF"/>
              </a:buClr>
            </a:pPr>
            <a:endParaRPr lang="en-US" sz="3200">
              <a:ea typeface="Calibri"/>
              <a:cs typeface="Calibri"/>
            </a:endParaRPr>
          </a:p>
          <a:p>
            <a:pPr>
              <a:buClr>
                <a:srgbClr val="FFFFFF"/>
              </a:buClr>
            </a:pPr>
            <a:endParaRPr lang="en-US" sz="3200">
              <a:ea typeface="Calibri"/>
              <a:cs typeface="Calibri"/>
            </a:endParaRPr>
          </a:p>
        </p:txBody>
      </p:sp>
    </p:spTree>
    <p:extLst>
      <p:ext uri="{BB962C8B-B14F-4D97-AF65-F5344CB8AC3E}">
        <p14:creationId xmlns:p14="http://schemas.microsoft.com/office/powerpoint/2010/main" val="100879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F714-B65D-1333-F78A-EF4A2CD31B57}"/>
              </a:ext>
            </a:extLst>
          </p:cNvPr>
          <p:cNvSpPr>
            <a:spLocks noGrp="1"/>
          </p:cNvSpPr>
          <p:nvPr>
            <p:ph type="title"/>
          </p:nvPr>
        </p:nvSpPr>
        <p:spPr/>
        <p:txBody>
          <a:bodyPr vert="horz" lIns="91440" tIns="45720" rIns="91440" bIns="45720" rtlCol="0" anchor="ctr">
            <a:noAutofit/>
          </a:bodyPr>
          <a:lstStyle/>
          <a:p>
            <a:r>
              <a:rPr lang="en-US" sz="4800">
                <a:ea typeface="+mj-lt"/>
                <a:cs typeface="+mj-lt"/>
              </a:rPr>
              <a:t>Conclusions, Call to Action, Future Work</a:t>
            </a:r>
            <a:endParaRPr lang="en-US" sz="4800">
              <a:ea typeface="Calibri Light" panose="020F0302020204030204"/>
              <a:cs typeface="Calibri Light" panose="020F0302020204030204"/>
            </a:endParaRPr>
          </a:p>
          <a:p>
            <a:endParaRPr lang="en-US">
              <a:ea typeface="Calibri Light"/>
              <a:cs typeface="Calibri Light"/>
            </a:endParaRPr>
          </a:p>
        </p:txBody>
      </p:sp>
      <p:sp>
        <p:nvSpPr>
          <p:cNvPr id="3" name="Content Placeholder 2">
            <a:extLst>
              <a:ext uri="{FF2B5EF4-FFF2-40B4-BE49-F238E27FC236}">
                <a16:creationId xmlns:a16="http://schemas.microsoft.com/office/drawing/2014/main" id="{6977A564-3D27-6883-8957-D36912F54060}"/>
              </a:ext>
            </a:extLst>
          </p:cNvPr>
          <p:cNvSpPr>
            <a:spLocks noGrp="1"/>
          </p:cNvSpPr>
          <p:nvPr>
            <p:ph idx="1"/>
          </p:nvPr>
        </p:nvSpPr>
        <p:spPr>
          <a:xfrm>
            <a:off x="685801" y="1718735"/>
            <a:ext cx="10366610" cy="4862687"/>
          </a:xfrm>
        </p:spPr>
        <p:txBody>
          <a:bodyPr>
            <a:normAutofit fontScale="85000" lnSpcReduction="20000"/>
          </a:bodyPr>
          <a:lstStyle/>
          <a:p>
            <a:endParaRPr lang="en-US" sz="3200">
              <a:ea typeface="Calibri"/>
              <a:cs typeface="Calibri"/>
            </a:endParaRPr>
          </a:p>
          <a:p>
            <a:r>
              <a:rPr lang="en-US" sz="3200">
                <a:ea typeface="Calibri"/>
                <a:cs typeface="Calibri"/>
              </a:rPr>
              <a:t>Conclusions:</a:t>
            </a:r>
          </a:p>
          <a:p>
            <a:pPr lvl="1">
              <a:buClr>
                <a:srgbClr val="FFFFFF"/>
              </a:buClr>
              <a:buFont typeface="Courier New"/>
              <a:buChar char="o"/>
            </a:pPr>
            <a:r>
              <a:rPr lang="en-US" sz="3000">
                <a:ea typeface="Calibri"/>
                <a:cs typeface="Calibri"/>
              </a:rPr>
              <a:t>The US has the greatest number of sightings. </a:t>
            </a:r>
            <a:endParaRPr lang="en-US">
              <a:ea typeface="Calibri"/>
              <a:cs typeface="Calibri"/>
            </a:endParaRPr>
          </a:p>
          <a:p>
            <a:pPr lvl="1">
              <a:buClr>
                <a:srgbClr val="FFFFFF"/>
              </a:buClr>
              <a:buFont typeface="Courier New"/>
              <a:buChar char="o"/>
            </a:pPr>
            <a:r>
              <a:rPr lang="en-US" sz="3000">
                <a:ea typeface="Calibri"/>
                <a:cs typeface="Calibri"/>
              </a:rPr>
              <a:t>The coasts have a larger concentration of sightings. </a:t>
            </a:r>
            <a:endParaRPr lang="en-US"/>
          </a:p>
          <a:p>
            <a:pPr lvl="1">
              <a:buClr>
                <a:srgbClr val="FFFFFF"/>
              </a:buClr>
              <a:buFont typeface="Courier New"/>
              <a:buChar char="o"/>
            </a:pPr>
            <a:r>
              <a:rPr lang="en-US" sz="3000">
                <a:ea typeface="Calibri"/>
                <a:cs typeface="Calibri"/>
              </a:rPr>
              <a:t>No seasonality, no time-of-day factors.</a:t>
            </a:r>
            <a:endParaRPr lang="en-US"/>
          </a:p>
          <a:p>
            <a:pPr lvl="1">
              <a:buClr>
                <a:srgbClr val="FFFFFF"/>
              </a:buClr>
              <a:buFont typeface="Courier New"/>
              <a:buChar char="o"/>
            </a:pPr>
            <a:r>
              <a:rPr lang="en-US" sz="3000">
                <a:ea typeface="Calibri"/>
                <a:cs typeface="Calibri"/>
              </a:rPr>
              <a:t>Present day has longer observations and more common observations. </a:t>
            </a:r>
            <a:endParaRPr lang="en-US"/>
          </a:p>
          <a:p>
            <a:pPr>
              <a:buClr>
                <a:srgbClr val="FFFFFF"/>
              </a:buClr>
            </a:pPr>
            <a:r>
              <a:rPr lang="en-US" sz="3200">
                <a:ea typeface="Calibri"/>
                <a:cs typeface="Calibri"/>
              </a:rPr>
              <a:t>Future Work: </a:t>
            </a:r>
          </a:p>
          <a:p>
            <a:pPr lvl="1">
              <a:buClr>
                <a:srgbClr val="FFFFFF"/>
              </a:buClr>
              <a:buFont typeface="Courier New"/>
              <a:buChar char="o"/>
            </a:pPr>
            <a:r>
              <a:rPr lang="en-US" sz="3000">
                <a:ea typeface="Calibri"/>
                <a:cs typeface="Calibri"/>
              </a:rPr>
              <a:t>Why does America have the most observations?</a:t>
            </a:r>
          </a:p>
          <a:p>
            <a:pPr lvl="1">
              <a:buClr>
                <a:srgbClr val="FFFFFF"/>
              </a:buClr>
              <a:buFont typeface="Courier New"/>
              <a:buChar char="o"/>
            </a:pPr>
            <a:r>
              <a:rPr lang="en-US" sz="3000">
                <a:ea typeface="Calibri"/>
                <a:cs typeface="Calibri"/>
              </a:rPr>
              <a:t>Why do observations get more common closer to present day?</a:t>
            </a:r>
          </a:p>
          <a:p>
            <a:pPr lvl="1">
              <a:buClr>
                <a:srgbClr val="FFFFFF"/>
              </a:buClr>
              <a:buFont typeface="Courier New"/>
              <a:buChar char="o"/>
            </a:pPr>
            <a:r>
              <a:rPr lang="en-US" sz="3000">
                <a:ea typeface="Calibri"/>
                <a:cs typeface="Calibri"/>
              </a:rPr>
              <a:t>More current data is needed.</a:t>
            </a:r>
          </a:p>
          <a:p>
            <a:pPr lvl="1">
              <a:buClr>
                <a:srgbClr val="FFFFFF"/>
              </a:buClr>
              <a:buFont typeface="Courier New"/>
              <a:buChar char="o"/>
            </a:pPr>
            <a:endParaRPr lang="en-US" sz="3000">
              <a:ea typeface="Calibri"/>
              <a:cs typeface="Calibri"/>
            </a:endParaRPr>
          </a:p>
          <a:p>
            <a:pPr>
              <a:buClr>
                <a:srgbClr val="FFFFFF"/>
              </a:buClr>
            </a:pPr>
            <a:endParaRPr lang="en-US" sz="3200">
              <a:ea typeface="Calibri"/>
              <a:cs typeface="Calibri"/>
            </a:endParaRPr>
          </a:p>
        </p:txBody>
      </p:sp>
    </p:spTree>
    <p:extLst>
      <p:ext uri="{BB962C8B-B14F-4D97-AF65-F5344CB8AC3E}">
        <p14:creationId xmlns:p14="http://schemas.microsoft.com/office/powerpoint/2010/main" val="183795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3069-174E-1238-382F-3B8F4761B81A}"/>
              </a:ext>
            </a:extLst>
          </p:cNvPr>
          <p:cNvSpPr>
            <a:spLocks noGrp="1"/>
          </p:cNvSpPr>
          <p:nvPr>
            <p:ph type="title"/>
          </p:nvPr>
        </p:nvSpPr>
        <p:spPr>
          <a:xfrm>
            <a:off x="650846" y="1030288"/>
            <a:ext cx="5085711" cy="1082616"/>
          </a:xfrm>
        </p:spPr>
        <p:txBody>
          <a:bodyPr vert="horz" lIns="91440" tIns="45720" rIns="91440" bIns="45720" rtlCol="0">
            <a:normAutofit/>
          </a:bodyPr>
          <a:lstStyle/>
          <a:p>
            <a:r>
              <a:rPr lang="en-US" sz="4400" b="1"/>
              <a:t>Group 2 members:</a:t>
            </a:r>
            <a:endParaRPr lang="en-US" sz="4400" b="1">
              <a:ea typeface="Calibri Light"/>
              <a:cs typeface="Calibri Light"/>
            </a:endParaRPr>
          </a:p>
        </p:txBody>
      </p:sp>
      <p:sp>
        <p:nvSpPr>
          <p:cNvPr id="351" name="Content Placeholder 16">
            <a:extLst>
              <a:ext uri="{FF2B5EF4-FFF2-40B4-BE49-F238E27FC236}">
                <a16:creationId xmlns:a16="http://schemas.microsoft.com/office/drawing/2014/main" id="{C7AE9B4C-0EA0-65B3-4136-94658B00D378}"/>
              </a:ext>
            </a:extLst>
          </p:cNvPr>
          <p:cNvSpPr>
            <a:spLocks noGrp="1"/>
          </p:cNvSpPr>
          <p:nvPr>
            <p:ph idx="1"/>
          </p:nvPr>
        </p:nvSpPr>
        <p:spPr>
          <a:xfrm>
            <a:off x="650846" y="2142067"/>
            <a:ext cx="4812897" cy="3649133"/>
          </a:xfrm>
        </p:spPr>
        <p:txBody>
          <a:bodyPr vert="horz" lIns="91440" tIns="45720" rIns="91440" bIns="45720" rtlCol="0">
            <a:normAutofit/>
          </a:bodyPr>
          <a:lstStyle/>
          <a:p>
            <a:r>
              <a:rPr lang="en-US" sz="4000"/>
              <a:t>Kerry Oostdyk</a:t>
            </a:r>
            <a:endParaRPr lang="en-US" sz="4000">
              <a:ea typeface="Calibri"/>
              <a:cs typeface="Calibri"/>
            </a:endParaRPr>
          </a:p>
          <a:p>
            <a:r>
              <a:rPr lang="en-US" sz="4000"/>
              <a:t>Misha </a:t>
            </a:r>
            <a:r>
              <a:rPr lang="en-US" sz="4000" err="1"/>
              <a:t>Mambully</a:t>
            </a:r>
            <a:endParaRPr lang="en-US" sz="4000">
              <a:ea typeface="Calibri"/>
              <a:cs typeface="Calibri"/>
            </a:endParaRPr>
          </a:p>
          <a:p>
            <a:r>
              <a:rPr lang="en-US" sz="4000"/>
              <a:t>Alison </a:t>
            </a:r>
            <a:r>
              <a:rPr lang="en-US" sz="4000" err="1"/>
              <a:t>McCondichie</a:t>
            </a:r>
            <a:endParaRPr lang="en-US" sz="4000">
              <a:ea typeface="Calibri"/>
              <a:cs typeface="Calibri"/>
            </a:endParaRPr>
          </a:p>
          <a:p>
            <a:r>
              <a:rPr lang="en-US" sz="4000"/>
              <a:t>William Berry</a:t>
            </a:r>
            <a:endParaRPr lang="en-US" sz="4000">
              <a:ea typeface="Calibri"/>
              <a:cs typeface="Calibri"/>
            </a:endParaRPr>
          </a:p>
        </p:txBody>
      </p:sp>
      <p:sp>
        <p:nvSpPr>
          <p:cNvPr id="356" name="Rounded Rectangle 24">
            <a:extLst>
              <a:ext uri="{FF2B5EF4-FFF2-40B4-BE49-F238E27FC236}">
                <a16:creationId xmlns:a16="http://schemas.microsoft.com/office/drawing/2014/main" id="{075F36BE-6B40-4A32-A0C8-5045CC8D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6" y="6201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een silhouette of a person holding a green object&#10;&#10;AI-generated content may be incorrect.">
            <a:extLst>
              <a:ext uri="{FF2B5EF4-FFF2-40B4-BE49-F238E27FC236}">
                <a16:creationId xmlns:a16="http://schemas.microsoft.com/office/drawing/2014/main" id="{81DD3D53-FACD-3629-DDB3-BCC0D3F688A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62203" y="734415"/>
            <a:ext cx="1292325" cy="2485240"/>
          </a:xfrm>
          <a:prstGeom prst="roundRect">
            <a:avLst>
              <a:gd name="adj" fmla="val 5453"/>
            </a:avLst>
          </a:prstGeom>
          <a:ln w="50800" cap="sq" cmpd="dbl">
            <a:noFill/>
            <a:miter lim="800000"/>
          </a:ln>
          <a:effectLst/>
        </p:spPr>
      </p:pic>
      <p:sp>
        <p:nvSpPr>
          <p:cNvPr id="358" name="Rounded Rectangle 26">
            <a:extLst>
              <a:ext uri="{FF2B5EF4-FFF2-40B4-BE49-F238E27FC236}">
                <a16:creationId xmlns:a16="http://schemas.microsoft.com/office/drawing/2014/main" id="{3CC3BE97-EFB6-4609-B44A-E912DC9C2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509" y="6201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le:Alien-hack-master.png">
            <a:extLst>
              <a:ext uri="{FF2B5EF4-FFF2-40B4-BE49-F238E27FC236}">
                <a16:creationId xmlns:a16="http://schemas.microsoft.com/office/drawing/2014/main" id="{9AFAAA0E-1A40-E161-BE8F-63B1CB2C8119}"/>
              </a:ext>
            </a:extLst>
          </p:cNvPr>
          <p:cNvPicPr>
            <a:picLocks noChangeAspect="1"/>
          </p:cNvPicPr>
          <p:nvPr/>
        </p:nvPicPr>
        <p:blipFill>
          <a:blip r:embed="rId6"/>
          <a:stretch>
            <a:fillRect/>
          </a:stretch>
        </p:blipFill>
        <p:spPr>
          <a:xfrm>
            <a:off x="9247581" y="734415"/>
            <a:ext cx="1943434" cy="2485240"/>
          </a:xfrm>
          <a:prstGeom prst="roundRect">
            <a:avLst>
              <a:gd name="adj" fmla="val 5453"/>
            </a:avLst>
          </a:prstGeom>
          <a:ln w="50800" cap="sq" cmpd="dbl">
            <a:noFill/>
            <a:miter lim="800000"/>
          </a:ln>
          <a:effectLst/>
        </p:spPr>
      </p:pic>
      <p:sp>
        <p:nvSpPr>
          <p:cNvPr id="360" name="Rounded Rectangle 20">
            <a:extLst>
              <a:ext uri="{FF2B5EF4-FFF2-40B4-BE49-F238E27FC236}">
                <a16:creationId xmlns:a16="http://schemas.microsoft.com/office/drawing/2014/main" id="{54B3A36E-7A60-41B8-8CA8-D78446EA7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576" y="35157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een alien with one hand up&#10;&#10;AI-generated content may be incorrect.">
            <a:extLst>
              <a:ext uri="{FF2B5EF4-FFF2-40B4-BE49-F238E27FC236}">
                <a16:creationId xmlns:a16="http://schemas.microsoft.com/office/drawing/2014/main" id="{03CC1744-0E5B-B19F-715C-F298D052771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429802" y="3630015"/>
            <a:ext cx="1957126" cy="2485240"/>
          </a:xfrm>
          <a:prstGeom prst="roundRect">
            <a:avLst>
              <a:gd name="adj" fmla="val 5453"/>
            </a:avLst>
          </a:prstGeom>
          <a:ln w="50800" cap="sq" cmpd="dbl">
            <a:noFill/>
            <a:miter lim="800000"/>
          </a:ln>
          <a:effectLst/>
        </p:spPr>
      </p:pic>
      <p:sp>
        <p:nvSpPr>
          <p:cNvPr id="362" name="Rounded Rectangle 22">
            <a:extLst>
              <a:ext uri="{FF2B5EF4-FFF2-40B4-BE49-F238E27FC236}">
                <a16:creationId xmlns:a16="http://schemas.microsoft.com/office/drawing/2014/main" id="{38A5D8E4-17BE-440B-935D-D1BC0000D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509" y="3515716"/>
            <a:ext cx="2627580"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een cartoon monster with three eyes and hands&#10;&#10;AI-generated content may be incorrect.">
            <a:extLst>
              <a:ext uri="{FF2B5EF4-FFF2-40B4-BE49-F238E27FC236}">
                <a16:creationId xmlns:a16="http://schemas.microsoft.com/office/drawing/2014/main" id="{9F08F7B7-355A-C2E5-F3DD-7D8A116489D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019809" y="3760109"/>
            <a:ext cx="2398979" cy="2225052"/>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48454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6F70-73CB-D67C-E8F1-94C3B44515D1}"/>
              </a:ext>
            </a:extLst>
          </p:cNvPr>
          <p:cNvSpPr>
            <a:spLocks noGrp="1"/>
          </p:cNvSpPr>
          <p:nvPr>
            <p:ph type="title"/>
          </p:nvPr>
        </p:nvSpPr>
        <p:spPr>
          <a:xfrm>
            <a:off x="685801" y="250166"/>
            <a:ext cx="10131425" cy="1456267"/>
          </a:xfrm>
        </p:spPr>
        <p:txBody>
          <a:bodyPr>
            <a:normAutofit/>
          </a:bodyPr>
          <a:lstStyle/>
          <a:p>
            <a:r>
              <a:rPr lang="en-US" sz="4800"/>
              <a:t>Our Project and Purpose</a:t>
            </a:r>
            <a:endParaRPr lang="en-US" sz="4800">
              <a:ea typeface="Calibri Light"/>
              <a:cs typeface="Calibri Light"/>
            </a:endParaRPr>
          </a:p>
        </p:txBody>
      </p:sp>
      <p:sp>
        <p:nvSpPr>
          <p:cNvPr id="3" name="Content Placeholder 2">
            <a:extLst>
              <a:ext uri="{FF2B5EF4-FFF2-40B4-BE49-F238E27FC236}">
                <a16:creationId xmlns:a16="http://schemas.microsoft.com/office/drawing/2014/main" id="{B7E5F5B9-91C5-9D7D-A792-C3D46C25D11F}"/>
              </a:ext>
            </a:extLst>
          </p:cNvPr>
          <p:cNvSpPr>
            <a:spLocks noGrp="1"/>
          </p:cNvSpPr>
          <p:nvPr>
            <p:ph idx="1"/>
          </p:nvPr>
        </p:nvSpPr>
        <p:spPr>
          <a:xfrm>
            <a:off x="542028" y="1331264"/>
            <a:ext cx="11367877" cy="5173132"/>
          </a:xfrm>
        </p:spPr>
        <p:txBody>
          <a:bodyPr>
            <a:normAutofit/>
          </a:bodyPr>
          <a:lstStyle/>
          <a:p>
            <a:r>
              <a:rPr lang="en-US" sz="3200">
                <a:ea typeface="Calibri"/>
                <a:cs typeface="Calibri"/>
              </a:rPr>
              <a:t>UFO sightings date back to earliest civilizations.</a:t>
            </a:r>
          </a:p>
          <a:p>
            <a:pPr>
              <a:buClr>
                <a:srgbClr val="FFFFFF"/>
              </a:buClr>
            </a:pPr>
            <a:r>
              <a:rPr lang="en-US" sz="3200">
                <a:ea typeface="Calibri"/>
                <a:cs typeface="Calibri"/>
              </a:rPr>
              <a:t>Crash in Roswell, New Mexico.</a:t>
            </a:r>
          </a:p>
          <a:p>
            <a:pPr>
              <a:buClr>
                <a:srgbClr val="FFFFFF"/>
              </a:buClr>
            </a:pPr>
            <a:r>
              <a:rPr lang="en-US" sz="3200">
                <a:ea typeface="Calibri"/>
                <a:cs typeface="Calibri"/>
              </a:rPr>
              <a:t>UFOs have captured the fascination of human minds.</a:t>
            </a:r>
          </a:p>
          <a:p>
            <a:pPr>
              <a:buClr>
                <a:srgbClr val="FFFFFF"/>
              </a:buClr>
            </a:pPr>
            <a:r>
              <a:rPr lang="en-US" sz="3200" b="0" i="0" u="none" strike="noStrike">
                <a:effectLst/>
              </a:rPr>
              <a:t>Our project explores a dataset of UFO sightings reported from around the world.  </a:t>
            </a:r>
            <a:endParaRPr lang="en-US" sz="3200">
              <a:ea typeface="Calibri"/>
              <a:cs typeface="Calibri"/>
            </a:endParaRPr>
          </a:p>
          <a:p>
            <a:pPr>
              <a:buClr>
                <a:srgbClr val="FFFFFF"/>
              </a:buClr>
            </a:pPr>
            <a:r>
              <a:rPr lang="en-US" sz="3200"/>
              <a:t>Aiming</a:t>
            </a:r>
            <a:r>
              <a:rPr lang="en-US" sz="3200" b="0" i="0" u="none" strike="noStrike">
                <a:effectLst/>
              </a:rPr>
              <a:t> to identify patterns and trends from these encounters through a web application.  </a:t>
            </a:r>
            <a:endParaRPr lang="en-US" sz="3200">
              <a:ea typeface="Calibri"/>
              <a:cs typeface="Calibri"/>
            </a:endParaRPr>
          </a:p>
          <a:p>
            <a:pPr>
              <a:buClr>
                <a:srgbClr val="FFFFFF"/>
              </a:buClr>
            </a:pPr>
            <a:r>
              <a:rPr lang="en-US" sz="3200"/>
              <a:t>Interactive</a:t>
            </a:r>
            <a:r>
              <a:rPr lang="en-US" sz="3200" b="0" i="0" u="none" strike="noStrike">
                <a:effectLst/>
              </a:rPr>
              <a:t> platform to explore UFO sighting data.</a:t>
            </a:r>
            <a:br>
              <a:rPr lang="en-US"/>
            </a:br>
            <a:endParaRPr lang="en-US">
              <a:ea typeface="Calibri"/>
              <a:cs typeface="Calibri"/>
            </a:endParaRPr>
          </a:p>
        </p:txBody>
      </p:sp>
    </p:spTree>
    <p:extLst>
      <p:ext uri="{BB962C8B-B14F-4D97-AF65-F5344CB8AC3E}">
        <p14:creationId xmlns:p14="http://schemas.microsoft.com/office/powerpoint/2010/main" val="2517103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6D73-2CC9-7E1A-2A5F-89DC1B54CD26}"/>
              </a:ext>
            </a:extLst>
          </p:cNvPr>
          <p:cNvSpPr>
            <a:spLocks noGrp="1"/>
          </p:cNvSpPr>
          <p:nvPr>
            <p:ph type="title"/>
          </p:nvPr>
        </p:nvSpPr>
        <p:spPr/>
        <p:txBody>
          <a:bodyPr>
            <a:normAutofit/>
          </a:bodyPr>
          <a:lstStyle/>
          <a:p>
            <a:r>
              <a:rPr lang="en-US" sz="4400">
                <a:ea typeface="+mj-lt"/>
                <a:cs typeface="+mj-lt"/>
              </a:rPr>
              <a:t>Data &amp; Data Cleaning</a:t>
            </a:r>
            <a:endParaRPr lang="en-US" sz="4400">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20C079C8-E104-A926-BEBF-386F2F58116C}"/>
              </a:ext>
            </a:extLst>
          </p:cNvPr>
          <p:cNvSpPr>
            <a:spLocks noGrp="1"/>
          </p:cNvSpPr>
          <p:nvPr>
            <p:ph idx="1"/>
          </p:nvPr>
        </p:nvSpPr>
        <p:spPr/>
        <p:txBody>
          <a:bodyPr/>
          <a:lstStyle/>
          <a:p>
            <a:r>
              <a:rPr lang="en-US" sz="3600">
                <a:ea typeface="Calibri"/>
                <a:cs typeface="Calibri"/>
              </a:rPr>
              <a:t>Kaggle dataset</a:t>
            </a:r>
          </a:p>
          <a:p>
            <a:pPr>
              <a:buClr>
                <a:srgbClr val="FFFFFF"/>
              </a:buClr>
            </a:pPr>
            <a:r>
              <a:rPr lang="en-US" sz="3600">
                <a:ea typeface="Calibri"/>
                <a:cs typeface="Calibri"/>
              </a:rPr>
              <a:t>Lots of data </a:t>
            </a:r>
          </a:p>
          <a:p>
            <a:pPr>
              <a:buClr>
                <a:srgbClr val="FFFFFF"/>
              </a:buClr>
            </a:pPr>
            <a:r>
              <a:rPr lang="en-US" sz="3600">
                <a:ea typeface="Calibri"/>
                <a:cs typeface="Calibri"/>
              </a:rPr>
              <a:t>Eliminated null values</a:t>
            </a:r>
          </a:p>
          <a:p>
            <a:pPr>
              <a:buClr>
                <a:srgbClr val="FFFFFF"/>
              </a:buClr>
            </a:pPr>
            <a:r>
              <a:rPr lang="en-US" sz="3600">
                <a:ea typeface="Calibri"/>
                <a:cs typeface="Calibri"/>
              </a:rPr>
              <a:t>Deleted unnecessary columns</a:t>
            </a:r>
          </a:p>
          <a:p>
            <a:pPr>
              <a:buClr>
                <a:srgbClr val="FFFFFF"/>
              </a:buClr>
            </a:pPr>
            <a:r>
              <a:rPr lang="en-US" sz="3600">
                <a:ea typeface="Calibri"/>
                <a:cs typeface="Calibri"/>
              </a:rPr>
              <a:t>Changed datetime</a:t>
            </a:r>
          </a:p>
          <a:p>
            <a:pPr>
              <a:buClr>
                <a:srgbClr val="FFFFFF"/>
              </a:buClr>
            </a:pPr>
            <a:endParaRPr lang="en-US" sz="3600">
              <a:ea typeface="Calibri"/>
              <a:cs typeface="Calibri"/>
            </a:endParaRPr>
          </a:p>
          <a:p>
            <a:pPr>
              <a:buClr>
                <a:srgbClr val="FFFFFF"/>
              </a:buClr>
            </a:pPr>
            <a:endParaRPr lang="en-US">
              <a:ea typeface="Calibri"/>
              <a:cs typeface="Calibri"/>
            </a:endParaRPr>
          </a:p>
        </p:txBody>
      </p:sp>
    </p:spTree>
    <p:extLst>
      <p:ext uri="{BB962C8B-B14F-4D97-AF65-F5344CB8AC3E}">
        <p14:creationId xmlns:p14="http://schemas.microsoft.com/office/powerpoint/2010/main" val="3107744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6B3E-6F21-9B82-458A-BEF15DA3F8DC}"/>
              </a:ext>
            </a:extLst>
          </p:cNvPr>
          <p:cNvSpPr>
            <a:spLocks noGrp="1"/>
          </p:cNvSpPr>
          <p:nvPr>
            <p:ph type="title"/>
          </p:nvPr>
        </p:nvSpPr>
        <p:spPr/>
        <p:txBody>
          <a:bodyPr>
            <a:normAutofit/>
          </a:bodyPr>
          <a:lstStyle/>
          <a:p>
            <a:r>
              <a:rPr lang="en-US" sz="4800">
                <a:ea typeface="Calibri Light"/>
                <a:cs typeface="Calibri Light"/>
              </a:rPr>
              <a:t>Research Questions</a:t>
            </a:r>
          </a:p>
        </p:txBody>
      </p:sp>
      <p:sp>
        <p:nvSpPr>
          <p:cNvPr id="3" name="Content Placeholder 2">
            <a:extLst>
              <a:ext uri="{FF2B5EF4-FFF2-40B4-BE49-F238E27FC236}">
                <a16:creationId xmlns:a16="http://schemas.microsoft.com/office/drawing/2014/main" id="{DADE0050-759A-B74B-FFED-738AEAA4859B}"/>
              </a:ext>
            </a:extLst>
          </p:cNvPr>
          <p:cNvSpPr>
            <a:spLocks noGrp="1"/>
          </p:cNvSpPr>
          <p:nvPr>
            <p:ph idx="1"/>
          </p:nvPr>
        </p:nvSpPr>
        <p:spPr/>
        <p:txBody>
          <a:bodyPr>
            <a:normAutofit/>
          </a:bodyPr>
          <a:lstStyle/>
          <a:p>
            <a:r>
              <a:rPr lang="en-US" sz="3200" cap="all">
                <a:cs typeface="Arial"/>
              </a:rPr>
              <a:t>Are there any trends in reported UFO sightings over time?</a:t>
            </a:r>
          </a:p>
          <a:p>
            <a:pPr>
              <a:buClr>
                <a:srgbClr val="FFFFFF"/>
              </a:buClr>
            </a:pPr>
            <a:r>
              <a:rPr lang="en-US" sz="3200" cap="all">
                <a:cs typeface="Arial"/>
              </a:rPr>
              <a:t>What areas report the Most sightings? </a:t>
            </a:r>
          </a:p>
          <a:p>
            <a:pPr>
              <a:buClr>
                <a:srgbClr val="FFFFFF"/>
              </a:buClr>
            </a:pPr>
            <a:r>
              <a:rPr lang="en-US" sz="3200" cap="all">
                <a:cs typeface="Arial"/>
              </a:rPr>
              <a:t>Do UFO sightings change in terms of time of day and duration?</a:t>
            </a:r>
          </a:p>
        </p:txBody>
      </p:sp>
    </p:spTree>
    <p:extLst>
      <p:ext uri="{BB962C8B-B14F-4D97-AF65-F5344CB8AC3E}">
        <p14:creationId xmlns:p14="http://schemas.microsoft.com/office/powerpoint/2010/main" val="168462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DC2D0-225A-3C5D-328A-B7C2517D2E68}"/>
              </a:ext>
            </a:extLst>
          </p:cNvPr>
          <p:cNvSpPr>
            <a:spLocks noGrp="1"/>
          </p:cNvSpPr>
          <p:nvPr>
            <p:ph type="title"/>
          </p:nvPr>
        </p:nvSpPr>
        <p:spPr/>
        <p:txBody>
          <a:bodyPr>
            <a:noAutofit/>
          </a:bodyPr>
          <a:lstStyle/>
          <a:p>
            <a:r>
              <a:rPr lang="en-US" sz="9600">
                <a:ea typeface="Calibri Light"/>
                <a:cs typeface="Calibri Light"/>
              </a:rPr>
              <a:t>LIVE DEMO</a:t>
            </a:r>
          </a:p>
        </p:txBody>
      </p:sp>
      <p:sp>
        <p:nvSpPr>
          <p:cNvPr id="3" name="Content Placeholder 2">
            <a:extLst>
              <a:ext uri="{FF2B5EF4-FFF2-40B4-BE49-F238E27FC236}">
                <a16:creationId xmlns:a16="http://schemas.microsoft.com/office/drawing/2014/main" id="{A1D23B29-D4A8-2443-520F-FD961A1CE0CA}"/>
              </a:ext>
            </a:extLst>
          </p:cNvPr>
          <p:cNvSpPr>
            <a:spLocks noGrp="1"/>
          </p:cNvSpPr>
          <p:nvPr>
            <p:ph idx="1"/>
          </p:nvPr>
        </p:nvSpPr>
        <p:spPr/>
        <p:txBody>
          <a:bodyPr>
            <a:normAutofit lnSpcReduction="10000"/>
          </a:bodyPr>
          <a:lstStyle/>
          <a:p>
            <a:r>
              <a:rPr lang="en-US" sz="3200">
                <a:ea typeface="+mn-lt"/>
                <a:cs typeface="+mn-lt"/>
                <a:hlinkClick r:id="rId3"/>
              </a:rPr>
              <a:t>https://kerryoostdyk.pythonanywhere.com/</a:t>
            </a:r>
            <a:endParaRPr lang="en-US" sz="2400">
              <a:ea typeface="+mn-lt"/>
              <a:cs typeface="+mn-lt"/>
            </a:endParaRPr>
          </a:p>
          <a:p>
            <a:pPr>
              <a:buClr>
                <a:srgbClr val="FFFFFF"/>
              </a:buClr>
            </a:pPr>
            <a:endParaRPr lang="en-US" sz="3200">
              <a:ea typeface="Calibri" panose="020F0502020204030204"/>
              <a:cs typeface="Calibri" panose="020F0502020204030204"/>
            </a:endParaRPr>
          </a:p>
          <a:p>
            <a:pPr>
              <a:buClr>
                <a:srgbClr val="FFFFFF"/>
              </a:buClr>
            </a:pPr>
            <a:r>
              <a:rPr lang="en-US" sz="3200">
                <a:ea typeface="Calibri" panose="020F0502020204030204"/>
                <a:cs typeface="Calibri" panose="020F0502020204030204"/>
              </a:rPr>
              <a:t>Home page</a:t>
            </a:r>
          </a:p>
          <a:p>
            <a:pPr>
              <a:buClr>
                <a:srgbClr val="FFFFFF"/>
              </a:buClr>
            </a:pPr>
            <a:r>
              <a:rPr lang="en-US" sz="3200">
                <a:ea typeface="Calibri" panose="020F0502020204030204"/>
                <a:cs typeface="Calibri" panose="020F0502020204030204"/>
              </a:rPr>
              <a:t>Dashboard</a:t>
            </a:r>
          </a:p>
          <a:p>
            <a:pPr>
              <a:buClr>
                <a:srgbClr val="FFFFFF"/>
              </a:buClr>
            </a:pPr>
            <a:r>
              <a:rPr lang="en-US" sz="3200">
                <a:ea typeface="Calibri" panose="020F0502020204030204"/>
                <a:cs typeface="Calibri" panose="020F0502020204030204"/>
              </a:rPr>
              <a:t>Key Questions</a:t>
            </a:r>
          </a:p>
          <a:p>
            <a:pPr>
              <a:buClr>
                <a:srgbClr val="FFFFFF"/>
              </a:buClr>
            </a:pPr>
            <a:r>
              <a:rPr lang="en-US" sz="3200">
                <a:ea typeface="Calibri" panose="020F0502020204030204"/>
                <a:cs typeface="Calibri" panose="020F0502020204030204"/>
              </a:rPr>
              <a:t>Map</a:t>
            </a:r>
          </a:p>
          <a:p>
            <a:pPr>
              <a:buClr>
                <a:srgbClr val="FFFFFF"/>
              </a:buClr>
            </a:pPr>
            <a:endParaRPr lang="en-US" sz="3200">
              <a:ea typeface="Calibri" panose="020F0502020204030204"/>
              <a:cs typeface="Calibri" panose="020F0502020204030204"/>
            </a:endParaRPr>
          </a:p>
        </p:txBody>
      </p:sp>
    </p:spTree>
    <p:extLst>
      <p:ext uri="{BB962C8B-B14F-4D97-AF65-F5344CB8AC3E}">
        <p14:creationId xmlns:p14="http://schemas.microsoft.com/office/powerpoint/2010/main" val="130957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9D69-F2D5-A7F2-C4D3-76F42E54A0D8}"/>
              </a:ext>
            </a:extLst>
          </p:cNvPr>
          <p:cNvSpPr>
            <a:spLocks noGrp="1"/>
          </p:cNvSpPr>
          <p:nvPr>
            <p:ph type="title"/>
          </p:nvPr>
        </p:nvSpPr>
        <p:spPr/>
        <p:txBody>
          <a:bodyPr>
            <a:normAutofit/>
          </a:bodyPr>
          <a:lstStyle/>
          <a:p>
            <a:r>
              <a:rPr lang="en-US">
                <a:latin typeface="Arial"/>
                <a:cs typeface="Arial"/>
              </a:rPr>
              <a:t>Live DEMO: Are there any trends in reported UFO sightings over time?</a:t>
            </a:r>
          </a:p>
        </p:txBody>
      </p:sp>
      <p:sp>
        <p:nvSpPr>
          <p:cNvPr id="3" name="Content Placeholder 2">
            <a:extLst>
              <a:ext uri="{FF2B5EF4-FFF2-40B4-BE49-F238E27FC236}">
                <a16:creationId xmlns:a16="http://schemas.microsoft.com/office/drawing/2014/main" id="{F4F60F19-3DD4-FE39-B4CC-AB589A091644}"/>
              </a:ext>
            </a:extLst>
          </p:cNvPr>
          <p:cNvSpPr>
            <a:spLocks noGrp="1"/>
          </p:cNvSpPr>
          <p:nvPr>
            <p:ph idx="1"/>
          </p:nvPr>
        </p:nvSpPr>
        <p:spPr>
          <a:xfrm>
            <a:off x="764458" y="2332020"/>
            <a:ext cx="10131425" cy="3649133"/>
          </a:xfrm>
        </p:spPr>
        <p:txBody>
          <a:bodyPr>
            <a:noAutofit/>
          </a:bodyPr>
          <a:lstStyle/>
          <a:p>
            <a:r>
              <a:rPr lang="en-US" sz="3200" b="0" i="0" u="none" strike="noStrike">
                <a:effectLst/>
              </a:rPr>
              <a:t>The data shows a spike of UFO sightings after the year 2000.  This increase could be because of several factors.  The widespread use of phones with cameras and especially with smartphones it became easier for people to capture and report the sightings.  Also, the development of online reporting platforms may have encouraged individuals to make reports of these sightings.</a:t>
            </a:r>
            <a:r>
              <a:rPr lang="en-US" sz="3200"/>
              <a:t>  Let's take a look at the bar graph that illustrates this trend.</a:t>
            </a:r>
          </a:p>
        </p:txBody>
      </p:sp>
    </p:spTree>
    <p:extLst>
      <p:ext uri="{BB962C8B-B14F-4D97-AF65-F5344CB8AC3E}">
        <p14:creationId xmlns:p14="http://schemas.microsoft.com/office/powerpoint/2010/main" val="428432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C441-0A1A-E0E9-B0FD-9FF7AC6B7A8A}"/>
              </a:ext>
            </a:extLst>
          </p:cNvPr>
          <p:cNvSpPr>
            <a:spLocks noGrp="1"/>
          </p:cNvSpPr>
          <p:nvPr>
            <p:ph type="title"/>
          </p:nvPr>
        </p:nvSpPr>
        <p:spPr/>
        <p:txBody>
          <a:bodyPr>
            <a:noAutofit/>
          </a:bodyPr>
          <a:lstStyle/>
          <a:p>
            <a:r>
              <a:rPr lang="en-US" sz="4800">
                <a:cs typeface="Arial"/>
              </a:rPr>
              <a:t>Live Demo:  What areas report the Most sightings? </a:t>
            </a:r>
            <a:endParaRPr lang="en-US" sz="4800"/>
          </a:p>
        </p:txBody>
      </p:sp>
      <p:sp>
        <p:nvSpPr>
          <p:cNvPr id="3" name="Content Placeholder 2">
            <a:extLst>
              <a:ext uri="{FF2B5EF4-FFF2-40B4-BE49-F238E27FC236}">
                <a16:creationId xmlns:a16="http://schemas.microsoft.com/office/drawing/2014/main" id="{5362BF49-1FFE-0ACB-4332-3BA0DF18B9BE}"/>
              </a:ext>
            </a:extLst>
          </p:cNvPr>
          <p:cNvSpPr>
            <a:spLocks noGrp="1"/>
          </p:cNvSpPr>
          <p:nvPr>
            <p:ph idx="1"/>
          </p:nvPr>
        </p:nvSpPr>
        <p:spPr>
          <a:xfrm>
            <a:off x="685801" y="2879486"/>
            <a:ext cx="10131425" cy="3649133"/>
          </a:xfrm>
        </p:spPr>
        <p:txBody>
          <a:bodyPr>
            <a:noAutofit/>
          </a:bodyPr>
          <a:lstStyle/>
          <a:p>
            <a:pPr marL="400050"/>
            <a:r>
              <a:rPr lang="en-US" sz="2800" b="0" i="0" u="none" strike="noStrike">
                <a:effectLst/>
              </a:rPr>
              <a:t>We see that the United States reports the highest number of UFO sightings.  This could be due to a number of reasons.  There is a lot of fascination among the people because of the sci-fi movies, television shows, and a wider media coverage.  The US military also conducts a lot of test flights.  These military activities could be mistaken by the public for UFOs.  The US has also established a lot of platforms for the reporting of UFOs.  This too could be contributing to an increased number of UFO sighting documentation.</a:t>
            </a:r>
            <a:r>
              <a:rPr lang="en-US" sz="2800"/>
              <a:t> Let's explore this various visualization.</a:t>
            </a:r>
            <a:br>
              <a:rPr lang="en-US" sz="2800"/>
            </a:br>
            <a:endParaRPr lang="en-US" sz="2800">
              <a:ea typeface="Calibri" panose="020F0502020204030204"/>
              <a:cs typeface="Calibri" panose="020F0502020204030204"/>
            </a:endParaRPr>
          </a:p>
        </p:txBody>
      </p:sp>
    </p:spTree>
    <p:extLst>
      <p:ext uri="{BB962C8B-B14F-4D97-AF65-F5344CB8AC3E}">
        <p14:creationId xmlns:p14="http://schemas.microsoft.com/office/powerpoint/2010/main" val="3995157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8584-7935-D9BD-A995-AA40DA3DB3E5}"/>
              </a:ext>
            </a:extLst>
          </p:cNvPr>
          <p:cNvSpPr>
            <a:spLocks noGrp="1"/>
          </p:cNvSpPr>
          <p:nvPr>
            <p:ph type="title"/>
          </p:nvPr>
        </p:nvSpPr>
        <p:spPr>
          <a:xfrm>
            <a:off x="703008" y="570271"/>
            <a:ext cx="10131425" cy="1456267"/>
          </a:xfrm>
        </p:spPr>
        <p:txBody>
          <a:bodyPr>
            <a:noAutofit/>
          </a:bodyPr>
          <a:lstStyle/>
          <a:p>
            <a:pPr indent="-457200"/>
            <a:r>
              <a:rPr lang="en-US" sz="4800">
                <a:cs typeface="Arial"/>
              </a:rPr>
              <a:t>Live Demo: Do UFO sightings change in terms of time of day and duration?</a:t>
            </a:r>
            <a:endParaRPr lang="en-US" sz="4800"/>
          </a:p>
        </p:txBody>
      </p:sp>
      <p:sp>
        <p:nvSpPr>
          <p:cNvPr id="3" name="Content Placeholder 2">
            <a:extLst>
              <a:ext uri="{FF2B5EF4-FFF2-40B4-BE49-F238E27FC236}">
                <a16:creationId xmlns:a16="http://schemas.microsoft.com/office/drawing/2014/main" id="{C938EC92-C08E-3686-1101-531825FAAF99}"/>
              </a:ext>
            </a:extLst>
          </p:cNvPr>
          <p:cNvSpPr>
            <a:spLocks noGrp="1"/>
          </p:cNvSpPr>
          <p:nvPr>
            <p:ph idx="1"/>
          </p:nvPr>
        </p:nvSpPr>
        <p:spPr>
          <a:xfrm>
            <a:off x="703008" y="2638596"/>
            <a:ext cx="10131425" cy="3649133"/>
          </a:xfrm>
        </p:spPr>
        <p:txBody>
          <a:bodyPr>
            <a:normAutofit/>
          </a:bodyPr>
          <a:lstStyle/>
          <a:p>
            <a:r>
              <a:rPr lang="en-US" sz="3200" b="0" i="0" u="none" strike="noStrike">
                <a:effectLst/>
                <a:cs typeface="Arial"/>
              </a:rPr>
              <a:t>To answer this question, we plotted a bubble chart.  When looking at our overall data, there seems to be no correlation between the duration of the sightings and time of day.  The duration varies greatly with the time of day.  You will notice however, that duration length does increase as time goes on.  This is shown in the figure on the following page. </a:t>
            </a:r>
            <a:endParaRPr lang="en-US" sz="3200">
              <a:cs typeface="Arial"/>
            </a:endParaRPr>
          </a:p>
        </p:txBody>
      </p:sp>
    </p:spTree>
    <p:extLst>
      <p:ext uri="{BB962C8B-B14F-4D97-AF65-F5344CB8AC3E}">
        <p14:creationId xmlns:p14="http://schemas.microsoft.com/office/powerpoint/2010/main" val="3297181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1158</Words>
  <Application>Microsoft Office PowerPoint</Application>
  <PresentationFormat>Widescreen</PresentationFormat>
  <Paragraphs>96</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Courier New</vt:lpstr>
      <vt:lpstr>Celestial</vt:lpstr>
      <vt:lpstr>Project 3 by Group 2</vt:lpstr>
      <vt:lpstr>Group 2 members:</vt:lpstr>
      <vt:lpstr>Our Project and Purpose</vt:lpstr>
      <vt:lpstr>Data &amp; Data Cleaning</vt:lpstr>
      <vt:lpstr>Research Questions</vt:lpstr>
      <vt:lpstr>LIVE DEMO</vt:lpstr>
      <vt:lpstr>Live DEMO: Are there any trends in reported UFO sightings over time?</vt:lpstr>
      <vt:lpstr>Live Demo:  What areas report the Most sightings? </vt:lpstr>
      <vt:lpstr>Live Demo: Do UFO sightings change in terms of time of day and duration?</vt:lpstr>
      <vt:lpstr>Live Demo: MAP </vt:lpstr>
      <vt:lpstr>Data Limitations and Bias</vt:lpstr>
      <vt:lpstr>Conclusions, Call to Action, 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Berry</dc:creator>
  <cp:lastModifiedBy>William Berry</cp:lastModifiedBy>
  <cp:revision>1</cp:revision>
  <dcterms:created xsi:type="dcterms:W3CDTF">2025-02-13T23:10:29Z</dcterms:created>
  <dcterms:modified xsi:type="dcterms:W3CDTF">2025-02-19T02:19:28Z</dcterms:modified>
</cp:coreProperties>
</file>